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3" r:id="rId2"/>
    <p:sldId id="557" r:id="rId3"/>
    <p:sldId id="607" r:id="rId4"/>
    <p:sldId id="608" r:id="rId5"/>
    <p:sldId id="609" r:id="rId6"/>
    <p:sldId id="572" r:id="rId7"/>
    <p:sldId id="573" r:id="rId8"/>
    <p:sldId id="595" r:id="rId9"/>
    <p:sldId id="575" r:id="rId10"/>
    <p:sldId id="604" r:id="rId11"/>
    <p:sldId id="596" r:id="rId12"/>
    <p:sldId id="597" r:id="rId13"/>
    <p:sldId id="598" r:id="rId14"/>
    <p:sldId id="603" r:id="rId15"/>
    <p:sldId id="602" r:id="rId16"/>
    <p:sldId id="599" r:id="rId17"/>
    <p:sldId id="605" r:id="rId18"/>
  </p:sldIdLst>
  <p:sldSz cx="12192000" cy="6858000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0" autoAdjust="0"/>
    <p:restoredTop sz="94660"/>
  </p:normalViewPr>
  <p:slideViewPr>
    <p:cSldViewPr>
      <p:cViewPr varScale="1">
        <p:scale>
          <a:sx n="73" d="100"/>
          <a:sy n="73" d="100"/>
        </p:scale>
        <p:origin x="8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U-wonn45\Dropbox\Back-Up\MG16-wonn45\&#12488;&#12520;&#12479;&#36001;&#22243;\3&#26376;&#22269;&#38555;&#12471;&#12531;&#12509;\&#39640;&#40802;&#21270;&#295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%20Sung-won\Dropbox\Back-Up\MG16-wonn45\&#12488;&#12520;&#12479;&#36001;&#22243;\3&#26376;&#22269;&#38555;&#12471;&#12531;&#12509;\&#12503;&#12524;&#12476;&#12531;&#36039;&#26009;\DETA\&#23569;&#23376;&#21270;&#12289;&#39640;&#40802;&#32773;&#23601;&#26989;&#29575;&#12289;&#20661;&#21209;&#27531;&#3964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%20Sung-won\Dropbox\Back-Up\MG16-wonn45\&#12488;&#12520;&#12479;&#36001;&#22243;\3&#26376;&#22269;&#38555;&#12471;&#12531;&#12509;\&#12503;&#12524;&#12476;&#12531;&#36039;&#26009;\DETA\&#23569;&#23376;&#21270;&#12289;&#39640;&#40802;&#32773;&#23601;&#26989;&#29575;&#12289;&#20661;&#21209;&#27531;&#3964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%20Sung-won\Dropbox\Back-Up\MG16-wonn45\&#12488;&#12520;&#12479;&#36001;&#22243;\3&#26376;&#22269;&#38555;&#12471;&#12531;&#12509;\&#12503;&#12524;&#12476;&#12531;&#36039;&#26009;\DETA\&#23569;&#23376;&#21270;&#12289;&#39640;&#40802;&#32773;&#23601;&#26989;&#29575;&#12289;&#20661;&#21209;&#27531;&#3964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%20Sung-won\Dropbox\Back-Up\MG16-wonn45\&#12488;&#12520;&#12479;&#36001;&#22243;\3&#26376;&#22269;&#38555;&#12471;&#12531;&#12509;\&#12503;&#12524;&#12476;&#12531;&#36039;&#26009;\DETA\&#23569;&#23376;&#21270;&#12289;&#39640;&#40802;&#32773;&#23601;&#26989;&#29575;&#12289;&#20661;&#21209;&#27531;&#3964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Sheet1!$B$2:$CN$2</c:f>
              <c:numCache>
                <c:formatCode>General</c:formatCode>
                <c:ptCount val="91"/>
                <c:pt idx="0">
                  <c:v>5.7259198125022897</c:v>
                </c:pt>
                <c:pt idx="1">
                  <c:v>5.8362199772810399</c:v>
                </c:pt>
                <c:pt idx="2">
                  <c:v>5.9459221426677997</c:v>
                </c:pt>
                <c:pt idx="3">
                  <c:v>6.0559909000382497</c:v>
                </c:pt>
                <c:pt idx="4">
                  <c:v>6.1654099655466501</c:v>
                </c:pt>
                <c:pt idx="5">
                  <c:v>6.2743443590943802</c:v>
                </c:pt>
                <c:pt idx="6">
                  <c:v>6.4263665948082602</c:v>
                </c:pt>
                <c:pt idx="7">
                  <c:v>6.5827006069395599</c:v>
                </c:pt>
                <c:pt idx="8">
                  <c:v>6.7388725802703799</c:v>
                </c:pt>
                <c:pt idx="9">
                  <c:v>6.8893157608863804</c:v>
                </c:pt>
                <c:pt idx="10">
                  <c:v>7.0323153079992604</c:v>
                </c:pt>
                <c:pt idx="11">
                  <c:v>7.2063228250131104</c:v>
                </c:pt>
                <c:pt idx="12">
                  <c:v>7.3670514615767599</c:v>
                </c:pt>
                <c:pt idx="13">
                  <c:v>7.5237518174115197</c:v>
                </c:pt>
                <c:pt idx="14">
                  <c:v>7.6920781069442397</c:v>
                </c:pt>
                <c:pt idx="15">
                  <c:v>7.88190597172306</c:v>
                </c:pt>
                <c:pt idx="16">
                  <c:v>8.0953215784528094</c:v>
                </c:pt>
                <c:pt idx="17">
                  <c:v>8.3365918488162905</c:v>
                </c:pt>
                <c:pt idx="18">
                  <c:v>8.5901367561832398</c:v>
                </c:pt>
                <c:pt idx="19">
                  <c:v>8.8305764735422798</c:v>
                </c:pt>
                <c:pt idx="20">
                  <c:v>9.0457645389648</c:v>
                </c:pt>
                <c:pt idx="21">
                  <c:v>9.2933583181030599</c:v>
                </c:pt>
                <c:pt idx="22">
                  <c:v>9.5086838746688294</c:v>
                </c:pt>
                <c:pt idx="23">
                  <c:v>9.7127451064825792</c:v>
                </c:pt>
                <c:pt idx="24">
                  <c:v>9.9368942499907504</c:v>
                </c:pt>
                <c:pt idx="25">
                  <c:v>10.198630182253099</c:v>
                </c:pt>
                <c:pt idx="26">
                  <c:v>10.478343044470099</c:v>
                </c:pt>
                <c:pt idx="27">
                  <c:v>10.791391106877199</c:v>
                </c:pt>
                <c:pt idx="28">
                  <c:v>11.1409694743293</c:v>
                </c:pt>
                <c:pt idx="29">
                  <c:v>11.526543750804301</c:v>
                </c:pt>
                <c:pt idx="30">
                  <c:v>11.948176220417199</c:v>
                </c:pt>
                <c:pt idx="31">
                  <c:v>12.3883259551778</c:v>
                </c:pt>
                <c:pt idx="32">
                  <c:v>12.859325452352801</c:v>
                </c:pt>
                <c:pt idx="33">
                  <c:v>13.3544452870314</c:v>
                </c:pt>
                <c:pt idx="34">
                  <c:v>13.867288164162</c:v>
                </c:pt>
                <c:pt idx="35">
                  <c:v>14.3931702327473</c:v>
                </c:pt>
                <c:pt idx="36">
                  <c:v>14.9406389209257</c:v>
                </c:pt>
                <c:pt idx="37">
                  <c:v>15.4979482188436</c:v>
                </c:pt>
                <c:pt idx="38">
                  <c:v>16.060675902061298</c:v>
                </c:pt>
                <c:pt idx="39">
                  <c:v>16.622353733890499</c:v>
                </c:pt>
                <c:pt idx="40">
                  <c:v>17.1803714815345</c:v>
                </c:pt>
                <c:pt idx="41">
                  <c:v>17.7031691020021</c:v>
                </c:pt>
                <c:pt idx="42">
                  <c:v>18.226466924318899</c:v>
                </c:pt>
                <c:pt idx="43">
                  <c:v>18.754942742668302</c:v>
                </c:pt>
                <c:pt idx="44">
                  <c:v>19.2935446603211</c:v>
                </c:pt>
                <c:pt idx="45">
                  <c:v>19.846772161585399</c:v>
                </c:pt>
                <c:pt idx="46">
                  <c:v>20.393574229968198</c:v>
                </c:pt>
                <c:pt idx="47">
                  <c:v>20.957628963737299</c:v>
                </c:pt>
                <c:pt idx="48">
                  <c:v>21.556651499906899</c:v>
                </c:pt>
                <c:pt idx="49">
                  <c:v>22.215028756985902</c:v>
                </c:pt>
                <c:pt idx="50">
                  <c:v>22.9421995174011</c:v>
                </c:pt>
                <c:pt idx="51">
                  <c:v>23.587288776915901</c:v>
                </c:pt>
                <c:pt idx="52">
                  <c:v>24.2867873787552</c:v>
                </c:pt>
                <c:pt idx="53">
                  <c:v>25.009326301025698</c:v>
                </c:pt>
                <c:pt idx="54">
                  <c:v>25.705422197752899</c:v>
                </c:pt>
                <c:pt idx="55">
                  <c:v>26.3420131425476</c:v>
                </c:pt>
                <c:pt idx="56">
                  <c:v>26.857764593132799</c:v>
                </c:pt>
                <c:pt idx="57">
                  <c:v>27.3234204828298</c:v>
                </c:pt>
                <c:pt idx="58">
                  <c:v>27.7410504099397</c:v>
                </c:pt>
                <c:pt idx="59">
                  <c:v>28.1161535396894</c:v>
                </c:pt>
                <c:pt idx="60">
                  <c:v>28.452903631109599</c:v>
                </c:pt>
                <c:pt idx="61">
                  <c:v>28.679827327300899</c:v>
                </c:pt>
                <c:pt idx="62">
                  <c:v>28.874960253492802</c:v>
                </c:pt>
                <c:pt idx="63">
                  <c:v>29.052687117889199</c:v>
                </c:pt>
                <c:pt idx="64">
                  <c:v>29.232504798617299</c:v>
                </c:pt>
                <c:pt idx="65">
                  <c:v>29.428423053973798</c:v>
                </c:pt>
                <c:pt idx="66">
                  <c:v>29.567076563058698</c:v>
                </c:pt>
                <c:pt idx="67">
                  <c:v>29.73872241135</c:v>
                </c:pt>
                <c:pt idx="68">
                  <c:v>29.941499492731602</c:v>
                </c:pt>
                <c:pt idx="69">
                  <c:v>30.171044177909</c:v>
                </c:pt>
                <c:pt idx="70">
                  <c:v>30.4274148789404</c:v>
                </c:pt>
                <c:pt idx="71">
                  <c:v>30.627077721159001</c:v>
                </c:pt>
                <c:pt idx="72">
                  <c:v>30.860521682512701</c:v>
                </c:pt>
                <c:pt idx="73">
                  <c:v>31.139209563395401</c:v>
                </c:pt>
                <c:pt idx="74">
                  <c:v>31.4815453766616</c:v>
                </c:pt>
                <c:pt idx="75">
                  <c:v>31.895266369435902</c:v>
                </c:pt>
                <c:pt idx="76">
                  <c:v>32.277999714187501</c:v>
                </c:pt>
                <c:pt idx="77">
                  <c:v>32.7394839913255</c:v>
                </c:pt>
                <c:pt idx="78">
                  <c:v>33.251717102203799</c:v>
                </c:pt>
                <c:pt idx="79">
                  <c:v>33.756983723717298</c:v>
                </c:pt>
                <c:pt idx="80">
                  <c:v>34.209608702420297</c:v>
                </c:pt>
                <c:pt idx="81">
                  <c:v>34.524142775606698</c:v>
                </c:pt>
                <c:pt idx="82">
                  <c:v>34.814267294408701</c:v>
                </c:pt>
                <c:pt idx="83">
                  <c:v>35.072588993745299</c:v>
                </c:pt>
                <c:pt idx="84">
                  <c:v>35.307475325087999</c:v>
                </c:pt>
                <c:pt idx="85">
                  <c:v>35.537245290727803</c:v>
                </c:pt>
                <c:pt idx="86">
                  <c:v>35.683584019777001</c:v>
                </c:pt>
                <c:pt idx="87">
                  <c:v>35.829446439302899</c:v>
                </c:pt>
                <c:pt idx="88">
                  <c:v>35.979247121307203</c:v>
                </c:pt>
                <c:pt idx="89">
                  <c:v>36.140160551960101</c:v>
                </c:pt>
                <c:pt idx="90">
                  <c:v>36.314376225568303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04-465A-BE99-CD73E883D4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Sheet1!$B$3:$CN$3</c:f>
              <c:numCache>
                <c:formatCode>General</c:formatCode>
                <c:ptCount val="91"/>
                <c:pt idx="0">
                  <c:v>3.7414730493241901</c:v>
                </c:pt>
                <c:pt idx="1">
                  <c:v>3.7313150041563801</c:v>
                </c:pt>
                <c:pt idx="2">
                  <c:v>3.6907758100391899</c:v>
                </c:pt>
                <c:pt idx="3">
                  <c:v>3.6173388608328301</c:v>
                </c:pt>
                <c:pt idx="4">
                  <c:v>3.5121797030946902</c:v>
                </c:pt>
                <c:pt idx="5">
                  <c:v>3.3841207616515199</c:v>
                </c:pt>
                <c:pt idx="6">
                  <c:v>3.4065084266005301</c:v>
                </c:pt>
                <c:pt idx="7">
                  <c:v>3.39499597944826</c:v>
                </c:pt>
                <c:pt idx="8">
                  <c:v>3.3667419025221301</c:v>
                </c:pt>
                <c:pt idx="9">
                  <c:v>3.3383614305595999</c:v>
                </c:pt>
                <c:pt idx="10">
                  <c:v>3.3164370767685298</c:v>
                </c:pt>
                <c:pt idx="11">
                  <c:v>3.3517043379987301</c:v>
                </c:pt>
                <c:pt idx="12">
                  <c:v>3.3883813728601702</c:v>
                </c:pt>
                <c:pt idx="13">
                  <c:v>3.4236633006799901</c:v>
                </c:pt>
                <c:pt idx="14">
                  <c:v>3.4535590594528598</c:v>
                </c:pt>
                <c:pt idx="15">
                  <c:v>3.4762345188749899</c:v>
                </c:pt>
                <c:pt idx="16">
                  <c:v>3.5628556014571102</c:v>
                </c:pt>
                <c:pt idx="17">
                  <c:v>3.64794661161454</c:v>
                </c:pt>
                <c:pt idx="18">
                  <c:v>3.72905442476682</c:v>
                </c:pt>
                <c:pt idx="19">
                  <c:v>3.8014618246184999</c:v>
                </c:pt>
                <c:pt idx="20">
                  <c:v>3.8617813075375498</c:v>
                </c:pt>
                <c:pt idx="21">
                  <c:v>3.9610497254486599</c:v>
                </c:pt>
                <c:pt idx="22">
                  <c:v>4.0462666338798599</c:v>
                </c:pt>
                <c:pt idx="23">
                  <c:v>4.1296697747304698</c:v>
                </c:pt>
                <c:pt idx="24">
                  <c:v>4.22371714408124</c:v>
                </c:pt>
                <c:pt idx="25">
                  <c:v>4.3324393756473301</c:v>
                </c:pt>
                <c:pt idx="26">
                  <c:v>4.4442606460146203</c:v>
                </c:pt>
                <c:pt idx="27">
                  <c:v>4.57487229483894</c:v>
                </c:pt>
                <c:pt idx="28">
                  <c:v>4.7165632451428801</c:v>
                </c:pt>
                <c:pt idx="29">
                  <c:v>4.8541927008023897</c:v>
                </c:pt>
                <c:pt idx="30">
                  <c:v>4.9800436346671502</c:v>
                </c:pt>
                <c:pt idx="31">
                  <c:v>5.1664514235153902</c:v>
                </c:pt>
                <c:pt idx="32">
                  <c:v>5.3354784700434799</c:v>
                </c:pt>
                <c:pt idx="33">
                  <c:v>5.5025795105118798</c:v>
                </c:pt>
                <c:pt idx="34">
                  <c:v>5.6905661449628697</c:v>
                </c:pt>
                <c:pt idx="35">
                  <c:v>5.9104636970143503</c:v>
                </c:pt>
                <c:pt idx="36">
                  <c:v>6.1397263694415001</c:v>
                </c:pt>
                <c:pt idx="37">
                  <c:v>6.4053924284281001</c:v>
                </c:pt>
                <c:pt idx="38">
                  <c:v>6.7012650930976996</c:v>
                </c:pt>
                <c:pt idx="39">
                  <c:v>7.01429046381518</c:v>
                </c:pt>
                <c:pt idx="40">
                  <c:v>7.3370625385458998</c:v>
                </c:pt>
                <c:pt idx="41">
                  <c:v>7.7301212131275596</c:v>
                </c:pt>
                <c:pt idx="42">
                  <c:v>8.1118027596528108</c:v>
                </c:pt>
                <c:pt idx="43">
                  <c:v>8.4751668204223307</c:v>
                </c:pt>
                <c:pt idx="44">
                  <c:v>8.8296574669380803</c:v>
                </c:pt>
                <c:pt idx="45">
                  <c:v>9.1940167117651104</c:v>
                </c:pt>
                <c:pt idx="46">
                  <c:v>9.5660351357885496</c:v>
                </c:pt>
                <c:pt idx="47">
                  <c:v>9.9453829143503594</c:v>
                </c:pt>
                <c:pt idx="48">
                  <c:v>10.327357899867</c:v>
                </c:pt>
                <c:pt idx="49">
                  <c:v>10.7086568420176</c:v>
                </c:pt>
                <c:pt idx="50">
                  <c:v>11.088888681107401</c:v>
                </c:pt>
                <c:pt idx="51">
                  <c:v>11.4500603079315</c:v>
                </c:pt>
                <c:pt idx="52">
                  <c:v>11.8371847570891</c:v>
                </c:pt>
                <c:pt idx="53">
                  <c:v>12.2470076086797</c:v>
                </c:pt>
                <c:pt idx="54">
                  <c:v>12.676303407004299</c:v>
                </c:pt>
                <c:pt idx="55">
                  <c:v>13.1269190003094</c:v>
                </c:pt>
                <c:pt idx="56">
                  <c:v>13.565688042553001</c:v>
                </c:pt>
                <c:pt idx="57">
                  <c:v>14.0275279912891</c:v>
                </c:pt>
                <c:pt idx="58">
                  <c:v>14.529612728112999</c:v>
                </c:pt>
                <c:pt idx="59">
                  <c:v>15.0998042141004</c:v>
                </c:pt>
                <c:pt idx="60">
                  <c:v>15.753978333428201</c:v>
                </c:pt>
                <c:pt idx="61">
                  <c:v>16.433826285273199</c:v>
                </c:pt>
                <c:pt idx="62">
                  <c:v>17.1910864111709</c:v>
                </c:pt>
                <c:pt idx="63">
                  <c:v>18.007478409869599</c:v>
                </c:pt>
                <c:pt idx="64">
                  <c:v>18.851671162263099</c:v>
                </c:pt>
                <c:pt idx="65">
                  <c:v>19.7012797268242</c:v>
                </c:pt>
                <c:pt idx="66">
                  <c:v>20.4939807219518</c:v>
                </c:pt>
                <c:pt idx="67">
                  <c:v>21.290722816426602</c:v>
                </c:pt>
                <c:pt idx="68">
                  <c:v>22.0923701046299</c:v>
                </c:pt>
                <c:pt idx="69">
                  <c:v>22.900426484504798</c:v>
                </c:pt>
                <c:pt idx="70">
                  <c:v>23.713765229110098</c:v>
                </c:pt>
                <c:pt idx="71">
                  <c:v>24.445416940438701</c:v>
                </c:pt>
                <c:pt idx="72">
                  <c:v>25.182889746601401</c:v>
                </c:pt>
                <c:pt idx="73">
                  <c:v>25.925442748692699</c:v>
                </c:pt>
                <c:pt idx="74">
                  <c:v>26.675089120787501</c:v>
                </c:pt>
                <c:pt idx="75">
                  <c:v>27.434548533936599</c:v>
                </c:pt>
                <c:pt idx="76">
                  <c:v>28.113437054582501</c:v>
                </c:pt>
                <c:pt idx="77">
                  <c:v>28.8050116380589</c:v>
                </c:pt>
                <c:pt idx="78">
                  <c:v>29.499264554233498</c:v>
                </c:pt>
                <c:pt idx="79">
                  <c:v>30.179473456298901</c:v>
                </c:pt>
                <c:pt idx="80">
                  <c:v>30.8335470664822</c:v>
                </c:pt>
                <c:pt idx="81">
                  <c:v>31.3559613007621</c:v>
                </c:pt>
                <c:pt idx="82">
                  <c:v>31.846416410790201</c:v>
                </c:pt>
                <c:pt idx="83">
                  <c:v>32.317314305124803</c:v>
                </c:pt>
                <c:pt idx="84">
                  <c:v>32.791372620796302</c:v>
                </c:pt>
                <c:pt idx="85">
                  <c:v>33.281768944191697</c:v>
                </c:pt>
                <c:pt idx="86">
                  <c:v>33.652083655310499</c:v>
                </c:pt>
                <c:pt idx="87">
                  <c:v>34.041699275267199</c:v>
                </c:pt>
                <c:pt idx="88">
                  <c:v>34.4395387764405</c:v>
                </c:pt>
                <c:pt idx="89">
                  <c:v>34.815411348405902</c:v>
                </c:pt>
                <c:pt idx="90">
                  <c:v>35.145156372527801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04-465A-BE99-CD73E883D4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Sheet1!$B$4:$CN$4</c:f>
              <c:numCache>
                <c:formatCode>General</c:formatCode>
                <c:ptCount val="91"/>
                <c:pt idx="0">
                  <c:v>2.04374316742547</c:v>
                </c:pt>
                <c:pt idx="1">
                  <c:v>2.1384290736905198</c:v>
                </c:pt>
                <c:pt idx="2">
                  <c:v>2.2519156692331301</c:v>
                </c:pt>
                <c:pt idx="3">
                  <c:v>2.3766922323449902</c:v>
                </c:pt>
                <c:pt idx="4">
                  <c:v>2.5083234073331</c:v>
                </c:pt>
                <c:pt idx="5">
                  <c:v>2.64725301677883</c:v>
                </c:pt>
                <c:pt idx="6">
                  <c:v>2.7679989422720999</c:v>
                </c:pt>
                <c:pt idx="7">
                  <c:v>2.8976096977017201</c:v>
                </c:pt>
                <c:pt idx="8">
                  <c:v>3.03481822862281</c:v>
                </c:pt>
                <c:pt idx="9">
                  <c:v>3.1779675583296898</c:v>
                </c:pt>
                <c:pt idx="10">
                  <c:v>3.3264049302073002</c:v>
                </c:pt>
                <c:pt idx="11">
                  <c:v>3.4756466668843702</c:v>
                </c:pt>
                <c:pt idx="12">
                  <c:v>3.6199893802991099</c:v>
                </c:pt>
                <c:pt idx="13">
                  <c:v>3.76929127104773</c:v>
                </c:pt>
                <c:pt idx="14">
                  <c:v>3.9319465780368299</c:v>
                </c:pt>
                <c:pt idx="15">
                  <c:v>4.1076417757657504</c:v>
                </c:pt>
                <c:pt idx="16">
                  <c:v>4.2421936262584401</c:v>
                </c:pt>
                <c:pt idx="17">
                  <c:v>4.3828706236441901</c:v>
                </c:pt>
                <c:pt idx="18">
                  <c:v>4.5180835961068597</c:v>
                </c:pt>
                <c:pt idx="19">
                  <c:v>4.6324918951072602</c:v>
                </c:pt>
                <c:pt idx="20">
                  <c:v>4.7202678457534599</c:v>
                </c:pt>
                <c:pt idx="21">
                  <c:v>4.8486853723442103</c:v>
                </c:pt>
                <c:pt idx="22">
                  <c:v>4.9595833197777903</c:v>
                </c:pt>
                <c:pt idx="23">
                  <c:v>5.0601163422228099</c:v>
                </c:pt>
                <c:pt idx="24">
                  <c:v>5.16225843706472</c:v>
                </c:pt>
                <c:pt idx="25">
                  <c:v>5.2735068672991599</c:v>
                </c:pt>
                <c:pt idx="26">
                  <c:v>5.3365766032771198</c:v>
                </c:pt>
                <c:pt idx="27">
                  <c:v>5.3983806310551001</c:v>
                </c:pt>
                <c:pt idx="28">
                  <c:v>5.4626642427508099</c:v>
                </c:pt>
                <c:pt idx="29">
                  <c:v>5.52816876288587</c:v>
                </c:pt>
                <c:pt idx="30">
                  <c:v>5.5924612120408401</c:v>
                </c:pt>
                <c:pt idx="31">
                  <c:v>5.72121915130879</c:v>
                </c:pt>
                <c:pt idx="32">
                  <c:v>5.85726714524895</c:v>
                </c:pt>
                <c:pt idx="33">
                  <c:v>6.0013125592474603</c:v>
                </c:pt>
                <c:pt idx="34">
                  <c:v>6.1607456096997497</c:v>
                </c:pt>
                <c:pt idx="35">
                  <c:v>6.3437311116439199</c:v>
                </c:pt>
                <c:pt idx="36">
                  <c:v>6.4834401469995004</c:v>
                </c:pt>
                <c:pt idx="37">
                  <c:v>6.6561442436953699</c:v>
                </c:pt>
                <c:pt idx="38">
                  <c:v>6.86172862706802</c:v>
                </c:pt>
                <c:pt idx="39">
                  <c:v>7.0919178709675199</c:v>
                </c:pt>
                <c:pt idx="40">
                  <c:v>7.3371764412228799</c:v>
                </c:pt>
                <c:pt idx="41">
                  <c:v>7.5209837252938403</c:v>
                </c:pt>
                <c:pt idx="42">
                  <c:v>7.69408007829594</c:v>
                </c:pt>
                <c:pt idx="43">
                  <c:v>7.8450074543671198</c:v>
                </c:pt>
                <c:pt idx="44">
                  <c:v>8.0022307398696793</c:v>
                </c:pt>
                <c:pt idx="45">
                  <c:v>8.2210310639610906</c:v>
                </c:pt>
                <c:pt idx="46">
                  <c:v>8.4492019632313404</c:v>
                </c:pt>
                <c:pt idx="47">
                  <c:v>8.6434520055316302</c:v>
                </c:pt>
                <c:pt idx="48">
                  <c:v>8.7807736696386307</c:v>
                </c:pt>
                <c:pt idx="49">
                  <c:v>8.8843035545069107</c:v>
                </c:pt>
                <c:pt idx="50">
                  <c:v>9.0111934310974195</c:v>
                </c:pt>
                <c:pt idx="51">
                  <c:v>9.4134355784016996</c:v>
                </c:pt>
                <c:pt idx="52">
                  <c:v>9.9002287752635993</c:v>
                </c:pt>
                <c:pt idx="53">
                  <c:v>10.4542841649292</c:v>
                </c:pt>
                <c:pt idx="54">
                  <c:v>11.0515662517574</c:v>
                </c:pt>
                <c:pt idx="55">
                  <c:v>11.680716806989601</c:v>
                </c:pt>
                <c:pt idx="56">
                  <c:v>12.2911131841167</c:v>
                </c:pt>
                <c:pt idx="57">
                  <c:v>12.9312487877165</c:v>
                </c:pt>
                <c:pt idx="58">
                  <c:v>13.6035729365161</c:v>
                </c:pt>
                <c:pt idx="59">
                  <c:v>14.3162218004772</c:v>
                </c:pt>
                <c:pt idx="60">
                  <c:v>15.0759234256357</c:v>
                </c:pt>
                <c:pt idx="61">
                  <c:v>15.8563945315805</c:v>
                </c:pt>
                <c:pt idx="62">
                  <c:v>16.6706237814691</c:v>
                </c:pt>
                <c:pt idx="63">
                  <c:v>17.513062815925799</c:v>
                </c:pt>
                <c:pt idx="64">
                  <c:v>18.376152915120102</c:v>
                </c:pt>
                <c:pt idx="65">
                  <c:v>19.2536865988925</c:v>
                </c:pt>
                <c:pt idx="66">
                  <c:v>20.070538051202099</c:v>
                </c:pt>
                <c:pt idx="67">
                  <c:v>20.897148580456001</c:v>
                </c:pt>
                <c:pt idx="68">
                  <c:v>21.724687654935799</c:v>
                </c:pt>
                <c:pt idx="69">
                  <c:v>22.539288506370301</c:v>
                </c:pt>
                <c:pt idx="70">
                  <c:v>23.332967721912599</c:v>
                </c:pt>
                <c:pt idx="71">
                  <c:v>24.022603592694399</c:v>
                </c:pt>
                <c:pt idx="72">
                  <c:v>24.6907651741097</c:v>
                </c:pt>
                <c:pt idx="73">
                  <c:v>25.343790989459499</c:v>
                </c:pt>
                <c:pt idx="74">
                  <c:v>26.002286322922501</c:v>
                </c:pt>
                <c:pt idx="75">
                  <c:v>26.684855995891699</c:v>
                </c:pt>
                <c:pt idx="76">
                  <c:v>27.301460611866801</c:v>
                </c:pt>
                <c:pt idx="77">
                  <c:v>27.927545454545498</c:v>
                </c:pt>
                <c:pt idx="78">
                  <c:v>28.565459700525899</c:v>
                </c:pt>
                <c:pt idx="79">
                  <c:v>29.204429544487699</c:v>
                </c:pt>
                <c:pt idx="80">
                  <c:v>29.828105352570901</c:v>
                </c:pt>
                <c:pt idx="81">
                  <c:v>30.341289419044301</c:v>
                </c:pt>
                <c:pt idx="82">
                  <c:v>30.845294448287</c:v>
                </c:pt>
                <c:pt idx="83">
                  <c:v>31.331251438998201</c:v>
                </c:pt>
                <c:pt idx="84">
                  <c:v>31.796754915445501</c:v>
                </c:pt>
                <c:pt idx="85">
                  <c:v>32.248707369519401</c:v>
                </c:pt>
                <c:pt idx="86">
                  <c:v>32.6069699840954</c:v>
                </c:pt>
                <c:pt idx="87">
                  <c:v>32.954087259637298</c:v>
                </c:pt>
                <c:pt idx="88">
                  <c:v>33.291347078449</c:v>
                </c:pt>
                <c:pt idx="89">
                  <c:v>33.614233134120198</c:v>
                </c:pt>
                <c:pt idx="90">
                  <c:v>33.917952804556897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604-465A-BE99-CD73E883D45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Sheet1!$B$5:$CN$5</c:f>
              <c:numCache>
                <c:formatCode>General</c:formatCode>
                <c:ptCount val="91"/>
                <c:pt idx="0">
                  <c:v>3.31484140446873</c:v>
                </c:pt>
                <c:pt idx="1">
                  <c:v>3.3359022864344001</c:v>
                </c:pt>
                <c:pt idx="2">
                  <c:v>3.3616304673041699</c:v>
                </c:pt>
                <c:pt idx="3">
                  <c:v>3.3892266247290301</c:v>
                </c:pt>
                <c:pt idx="4">
                  <c:v>3.4139006698286201</c:v>
                </c:pt>
                <c:pt idx="5">
                  <c:v>3.43301679506623</c:v>
                </c:pt>
                <c:pt idx="6">
                  <c:v>3.4538493085064301</c:v>
                </c:pt>
                <c:pt idx="7">
                  <c:v>3.46806696567343</c:v>
                </c:pt>
                <c:pt idx="8">
                  <c:v>3.4782613694454101</c:v>
                </c:pt>
                <c:pt idx="9">
                  <c:v>3.48831292593984</c:v>
                </c:pt>
                <c:pt idx="10">
                  <c:v>3.50066696644596</c:v>
                </c:pt>
                <c:pt idx="11">
                  <c:v>3.51527363744299</c:v>
                </c:pt>
                <c:pt idx="12">
                  <c:v>3.5320056200912999</c:v>
                </c:pt>
                <c:pt idx="13">
                  <c:v>3.5494338362367399</c:v>
                </c:pt>
                <c:pt idx="14">
                  <c:v>3.5649598508601898</c:v>
                </c:pt>
                <c:pt idx="15">
                  <c:v>3.57761579237809</c:v>
                </c:pt>
                <c:pt idx="16">
                  <c:v>3.6169718351963098</c:v>
                </c:pt>
                <c:pt idx="17">
                  <c:v>3.65197168669394</c:v>
                </c:pt>
                <c:pt idx="18">
                  <c:v>3.6841329637679201</c:v>
                </c:pt>
                <c:pt idx="19">
                  <c:v>3.7151630677292302</c:v>
                </c:pt>
                <c:pt idx="20">
                  <c:v>3.7464214923080101</c:v>
                </c:pt>
                <c:pt idx="21">
                  <c:v>3.7901090624482299</c:v>
                </c:pt>
                <c:pt idx="22">
                  <c:v>3.8333139452263199</c:v>
                </c:pt>
                <c:pt idx="23">
                  <c:v>3.8781955823938001</c:v>
                </c:pt>
                <c:pt idx="24">
                  <c:v>3.9270869765366201</c:v>
                </c:pt>
                <c:pt idx="25">
                  <c:v>3.98253754102402</c:v>
                </c:pt>
                <c:pt idx="26">
                  <c:v>4.0598383763869004</c:v>
                </c:pt>
                <c:pt idx="27">
                  <c:v>4.1461459917480203</c:v>
                </c:pt>
                <c:pt idx="28">
                  <c:v>4.2469356756245897</c:v>
                </c:pt>
                <c:pt idx="29">
                  <c:v>4.3692598510656797</c:v>
                </c:pt>
                <c:pt idx="30">
                  <c:v>4.5178338924900601</c:v>
                </c:pt>
                <c:pt idx="31">
                  <c:v>4.6877945559404397</c:v>
                </c:pt>
                <c:pt idx="32">
                  <c:v>4.8740292291896301</c:v>
                </c:pt>
                <c:pt idx="33">
                  <c:v>5.0728470052855199</c:v>
                </c:pt>
                <c:pt idx="34">
                  <c:v>5.2794855528521003</c:v>
                </c:pt>
                <c:pt idx="35">
                  <c:v>5.4921069618749403</c:v>
                </c:pt>
                <c:pt idx="36">
                  <c:v>5.6944580946678096</c:v>
                </c:pt>
                <c:pt idx="37">
                  <c:v>5.9003050907460599</c:v>
                </c:pt>
                <c:pt idx="38">
                  <c:v>6.1125427980949301</c:v>
                </c:pt>
                <c:pt idx="39">
                  <c:v>6.3342268107876301</c:v>
                </c:pt>
                <c:pt idx="40">
                  <c:v>6.5654568440319698</c:v>
                </c:pt>
                <c:pt idx="41">
                  <c:v>6.7970057134905897</c:v>
                </c:pt>
                <c:pt idx="42">
                  <c:v>7.0363273777127402</c:v>
                </c:pt>
                <c:pt idx="43">
                  <c:v>7.2743933274310004</c:v>
                </c:pt>
                <c:pt idx="44">
                  <c:v>7.4999814233028097</c:v>
                </c:pt>
                <c:pt idx="45">
                  <c:v>7.7099828156433903</c:v>
                </c:pt>
                <c:pt idx="46">
                  <c:v>7.9416015411135898</c:v>
                </c:pt>
                <c:pt idx="47">
                  <c:v>8.1636117494925493</c:v>
                </c:pt>
                <c:pt idx="48">
                  <c:v>8.3885311562240208</c:v>
                </c:pt>
                <c:pt idx="49">
                  <c:v>8.6308078339072107</c:v>
                </c:pt>
                <c:pt idx="50">
                  <c:v>8.8987897563282807</c:v>
                </c:pt>
                <c:pt idx="51">
                  <c:v>9.1570599912787092</c:v>
                </c:pt>
                <c:pt idx="52">
                  <c:v>9.4352536093298607</c:v>
                </c:pt>
                <c:pt idx="53">
                  <c:v>9.7407257033068895</c:v>
                </c:pt>
                <c:pt idx="54">
                  <c:v>10.083877857269499</c:v>
                </c:pt>
                <c:pt idx="55">
                  <c:v>10.471870401249699</c:v>
                </c:pt>
                <c:pt idx="56">
                  <c:v>10.8952127023665</c:v>
                </c:pt>
                <c:pt idx="57">
                  <c:v>11.360384583065599</c:v>
                </c:pt>
                <c:pt idx="58">
                  <c:v>11.865548949197199</c:v>
                </c:pt>
                <c:pt idx="59">
                  <c:v>12.405066727836701</c:v>
                </c:pt>
                <c:pt idx="60">
                  <c:v>12.9740877031384</c:v>
                </c:pt>
                <c:pt idx="61">
                  <c:v>13.561009144998099</c:v>
                </c:pt>
                <c:pt idx="62">
                  <c:v>14.172094871685401</c:v>
                </c:pt>
                <c:pt idx="63">
                  <c:v>14.8043915234179</c:v>
                </c:pt>
                <c:pt idx="64">
                  <c:v>15.453422671442301</c:v>
                </c:pt>
                <c:pt idx="65">
                  <c:v>16.11581176852</c:v>
                </c:pt>
                <c:pt idx="66">
                  <c:v>16.763781710133198</c:v>
                </c:pt>
                <c:pt idx="67">
                  <c:v>17.4180911327032</c:v>
                </c:pt>
                <c:pt idx="68">
                  <c:v>18.083087058642</c:v>
                </c:pt>
                <c:pt idx="69">
                  <c:v>18.7619310271707</c:v>
                </c:pt>
                <c:pt idx="70">
                  <c:v>19.454373184749901</c:v>
                </c:pt>
                <c:pt idx="71">
                  <c:v>20.121961593564102</c:v>
                </c:pt>
                <c:pt idx="72">
                  <c:v>20.800309239414499</c:v>
                </c:pt>
                <c:pt idx="73">
                  <c:v>21.482731289620499</c:v>
                </c:pt>
                <c:pt idx="74">
                  <c:v>22.161231930045201</c:v>
                </c:pt>
                <c:pt idx="75">
                  <c:v>22.832295045498501</c:v>
                </c:pt>
                <c:pt idx="76">
                  <c:v>23.454382775916699</c:v>
                </c:pt>
                <c:pt idx="77">
                  <c:v>24.061860457104501</c:v>
                </c:pt>
                <c:pt idx="78">
                  <c:v>24.6591271944555</c:v>
                </c:pt>
                <c:pt idx="79">
                  <c:v>25.251788153237399</c:v>
                </c:pt>
                <c:pt idx="80">
                  <c:v>25.8409618773135</c:v>
                </c:pt>
                <c:pt idx="81">
                  <c:v>26.3757997464452</c:v>
                </c:pt>
                <c:pt idx="82">
                  <c:v>26.900664496999902</c:v>
                </c:pt>
                <c:pt idx="83">
                  <c:v>27.412061135442801</c:v>
                </c:pt>
                <c:pt idx="84">
                  <c:v>27.901252706927099</c:v>
                </c:pt>
                <c:pt idx="85">
                  <c:v>28.361353966103099</c:v>
                </c:pt>
                <c:pt idx="86">
                  <c:v>28.747732297495102</c:v>
                </c:pt>
                <c:pt idx="87">
                  <c:v>29.106512058990099</c:v>
                </c:pt>
                <c:pt idx="88">
                  <c:v>29.443316543732902</c:v>
                </c:pt>
                <c:pt idx="89">
                  <c:v>29.764138204404201</c:v>
                </c:pt>
                <c:pt idx="90">
                  <c:v>30.072707555465499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604-465A-BE99-CD73E883D4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Sheet1!$B$6:$CN$6</c:f>
              <c:numCache>
                <c:formatCode>General</c:formatCode>
                <c:ptCount val="91"/>
                <c:pt idx="0">
                  <c:v>3.6501576049697202</c:v>
                </c:pt>
                <c:pt idx="1">
                  <c:v>3.6689734532607701</c:v>
                </c:pt>
                <c:pt idx="2">
                  <c:v>3.6283590398438399</c:v>
                </c:pt>
                <c:pt idx="3">
                  <c:v>3.5486143948757598</c:v>
                </c:pt>
                <c:pt idx="4">
                  <c:v>3.4550868268241501</c:v>
                </c:pt>
                <c:pt idx="5">
                  <c:v>3.3574721132112</c:v>
                </c:pt>
                <c:pt idx="6">
                  <c:v>3.4229681390247602</c:v>
                </c:pt>
                <c:pt idx="7">
                  <c:v>3.49332314353819</c:v>
                </c:pt>
                <c:pt idx="8">
                  <c:v>3.5611753610184</c:v>
                </c:pt>
                <c:pt idx="9">
                  <c:v>3.6175726360309701</c:v>
                </c:pt>
                <c:pt idx="10">
                  <c:v>3.6615767143211602</c:v>
                </c:pt>
                <c:pt idx="11">
                  <c:v>3.7312358397562302</c:v>
                </c:pt>
                <c:pt idx="12">
                  <c:v>3.7981518145506499</c:v>
                </c:pt>
                <c:pt idx="13">
                  <c:v>3.8618117640423</c:v>
                </c:pt>
                <c:pt idx="14">
                  <c:v>3.9240520708592599</c:v>
                </c:pt>
                <c:pt idx="15">
                  <c:v>3.9874207972766</c:v>
                </c:pt>
                <c:pt idx="16">
                  <c:v>4.0888095389404002</c:v>
                </c:pt>
                <c:pt idx="17">
                  <c:v>4.1879316594698599</c:v>
                </c:pt>
                <c:pt idx="18">
                  <c:v>4.2874707043195404</c:v>
                </c:pt>
                <c:pt idx="19">
                  <c:v>4.38919004465314</c:v>
                </c:pt>
                <c:pt idx="20">
                  <c:v>4.4931337784038403</c:v>
                </c:pt>
                <c:pt idx="21">
                  <c:v>4.6290382486133304</c:v>
                </c:pt>
                <c:pt idx="22">
                  <c:v>4.7556382297754203</c:v>
                </c:pt>
                <c:pt idx="23">
                  <c:v>4.8718672448735498</c:v>
                </c:pt>
                <c:pt idx="24">
                  <c:v>4.9736162405455202</c:v>
                </c:pt>
                <c:pt idx="25">
                  <c:v>5.0580917235079603</c:v>
                </c:pt>
                <c:pt idx="26">
                  <c:v>5.1305660183369204</c:v>
                </c:pt>
                <c:pt idx="27">
                  <c:v>5.1836520421812198</c:v>
                </c:pt>
                <c:pt idx="28">
                  <c:v>5.2270881337927504</c:v>
                </c:pt>
                <c:pt idx="29">
                  <c:v>5.2762086324309898</c:v>
                </c:pt>
                <c:pt idx="30">
                  <c:v>5.3419509448442604</c:v>
                </c:pt>
                <c:pt idx="31">
                  <c:v>5.4098473415837498</c:v>
                </c:pt>
                <c:pt idx="32">
                  <c:v>5.5029470560976304</c:v>
                </c:pt>
                <c:pt idx="33">
                  <c:v>5.6134424614520197</c:v>
                </c:pt>
                <c:pt idx="34">
                  <c:v>5.7305783054689403</c:v>
                </c:pt>
                <c:pt idx="35">
                  <c:v>5.8506842139639597</c:v>
                </c:pt>
                <c:pt idx="36">
                  <c:v>6.0236943694294398</c:v>
                </c:pt>
                <c:pt idx="37">
                  <c:v>6.1840111121157699</c:v>
                </c:pt>
                <c:pt idx="38">
                  <c:v>6.3375735208533204</c:v>
                </c:pt>
                <c:pt idx="39">
                  <c:v>6.49249162191881</c:v>
                </c:pt>
                <c:pt idx="40">
                  <c:v>6.6507265469879098</c:v>
                </c:pt>
                <c:pt idx="41">
                  <c:v>6.8297780162080297</c:v>
                </c:pt>
                <c:pt idx="42">
                  <c:v>7.0055248447405702</c:v>
                </c:pt>
                <c:pt idx="43">
                  <c:v>7.1775372515839004</c:v>
                </c:pt>
                <c:pt idx="44">
                  <c:v>7.3402634834174396</c:v>
                </c:pt>
                <c:pt idx="45">
                  <c:v>7.4923311732776998</c:v>
                </c:pt>
                <c:pt idx="46">
                  <c:v>7.6323937272517997</c:v>
                </c:pt>
                <c:pt idx="47">
                  <c:v>7.7705347119103401</c:v>
                </c:pt>
                <c:pt idx="48">
                  <c:v>7.9131191666901897</c:v>
                </c:pt>
                <c:pt idx="49">
                  <c:v>8.0689715166098193</c:v>
                </c:pt>
                <c:pt idx="50">
                  <c:v>8.2460203544626101</c:v>
                </c:pt>
                <c:pt idx="51">
                  <c:v>8.4464288456883203</c:v>
                </c:pt>
                <c:pt idx="52">
                  <c:v>8.6542048251914903</c:v>
                </c:pt>
                <c:pt idx="53">
                  <c:v>8.88928751468627</c:v>
                </c:pt>
                <c:pt idx="54">
                  <c:v>9.1826808483818798</c:v>
                </c:pt>
                <c:pt idx="55">
                  <c:v>9.5512065663495704</c:v>
                </c:pt>
                <c:pt idx="56">
                  <c:v>10.0029484997509</c:v>
                </c:pt>
                <c:pt idx="57">
                  <c:v>10.524864148261299</c:v>
                </c:pt>
                <c:pt idx="58">
                  <c:v>11.0799254190662</c:v>
                </c:pt>
                <c:pt idx="59">
                  <c:v>11.6116619914573</c:v>
                </c:pt>
                <c:pt idx="60">
                  <c:v>12.0901316169687</c:v>
                </c:pt>
                <c:pt idx="61">
                  <c:v>12.5337747132576</c:v>
                </c:pt>
                <c:pt idx="62">
                  <c:v>12.929019642451699</c:v>
                </c:pt>
                <c:pt idx="63">
                  <c:v>13.3077905396164</c:v>
                </c:pt>
                <c:pt idx="64">
                  <c:v>13.715174127864399</c:v>
                </c:pt>
                <c:pt idx="65">
                  <c:v>14.178231989215</c:v>
                </c:pt>
                <c:pt idx="66">
                  <c:v>14.685258908690701</c:v>
                </c:pt>
                <c:pt idx="67">
                  <c:v>15.225652386203199</c:v>
                </c:pt>
                <c:pt idx="68">
                  <c:v>15.8121673416295</c:v>
                </c:pt>
                <c:pt idx="69">
                  <c:v>16.460651902565299</c:v>
                </c:pt>
                <c:pt idx="70">
                  <c:v>17.178642379809901</c:v>
                </c:pt>
                <c:pt idx="71">
                  <c:v>17.932850639099801</c:v>
                </c:pt>
                <c:pt idx="72">
                  <c:v>18.744563551708499</c:v>
                </c:pt>
                <c:pt idx="73">
                  <c:v>19.5895225700087</c:v>
                </c:pt>
                <c:pt idx="74">
                  <c:v>20.4329131886841</c:v>
                </c:pt>
                <c:pt idx="75">
                  <c:v>21.251866906932001</c:v>
                </c:pt>
                <c:pt idx="76">
                  <c:v>22.014458137552701</c:v>
                </c:pt>
                <c:pt idx="77">
                  <c:v>22.752934159636801</c:v>
                </c:pt>
                <c:pt idx="78">
                  <c:v>23.445208401737599</c:v>
                </c:pt>
                <c:pt idx="79">
                  <c:v>24.061830614554601</c:v>
                </c:pt>
                <c:pt idx="80">
                  <c:v>24.5870416393224</c:v>
                </c:pt>
                <c:pt idx="81">
                  <c:v>24.987951486301402</c:v>
                </c:pt>
                <c:pt idx="82">
                  <c:v>25.297134830108401</c:v>
                </c:pt>
                <c:pt idx="83">
                  <c:v>25.548530412486301</c:v>
                </c:pt>
                <c:pt idx="84">
                  <c:v>25.784517814920299</c:v>
                </c:pt>
                <c:pt idx="85">
                  <c:v>26.030565742680199</c:v>
                </c:pt>
                <c:pt idx="86">
                  <c:v>26.2475810023039</c:v>
                </c:pt>
                <c:pt idx="87">
                  <c:v>26.467547221323301</c:v>
                </c:pt>
                <c:pt idx="88">
                  <c:v>26.723641160591399</c:v>
                </c:pt>
                <c:pt idx="89">
                  <c:v>27.0716809936286</c:v>
                </c:pt>
                <c:pt idx="90">
                  <c:v>27.550102005010402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604-465A-BE99-CD73E883D45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Vietnam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Sheet1!$B$7:$CN$7</c:f>
              <c:numCache>
                <c:formatCode>General</c:formatCode>
                <c:ptCount val="91"/>
                <c:pt idx="0">
                  <c:v>4.7220311654295601</c:v>
                </c:pt>
                <c:pt idx="1">
                  <c:v>4.7801737309622299</c:v>
                </c:pt>
                <c:pt idx="2">
                  <c:v>4.8245562441695302</c:v>
                </c:pt>
                <c:pt idx="3">
                  <c:v>4.8649446398603997</c:v>
                </c:pt>
                <c:pt idx="4">
                  <c:v>4.9144307830372398</c:v>
                </c:pt>
                <c:pt idx="5">
                  <c:v>4.9788042867601696</c:v>
                </c:pt>
                <c:pt idx="6">
                  <c:v>5.0740034448739904</c:v>
                </c:pt>
                <c:pt idx="7">
                  <c:v>5.1727854697334497</c:v>
                </c:pt>
                <c:pt idx="8">
                  <c:v>5.2656976252913701</c:v>
                </c:pt>
                <c:pt idx="9">
                  <c:v>5.3386789050690098</c:v>
                </c:pt>
                <c:pt idx="10">
                  <c:v>5.3863969534519001</c:v>
                </c:pt>
                <c:pt idx="11">
                  <c:v>5.3340731930627001</c:v>
                </c:pt>
                <c:pt idx="12">
                  <c:v>5.2488955583627099</c:v>
                </c:pt>
                <c:pt idx="13">
                  <c:v>5.1453858992755404</c:v>
                </c:pt>
                <c:pt idx="14">
                  <c:v>5.0403247718244604</c:v>
                </c:pt>
                <c:pt idx="15">
                  <c:v>4.9422343559884396</c:v>
                </c:pt>
                <c:pt idx="16">
                  <c:v>5.0225594964318097</c:v>
                </c:pt>
                <c:pt idx="17">
                  <c:v>5.1100242548532497</c:v>
                </c:pt>
                <c:pt idx="18">
                  <c:v>5.1969383842005303</c:v>
                </c:pt>
                <c:pt idx="19">
                  <c:v>5.2719112026152297</c:v>
                </c:pt>
                <c:pt idx="20">
                  <c:v>5.3300695031265697</c:v>
                </c:pt>
                <c:pt idx="21">
                  <c:v>5.3787208300002396</c:v>
                </c:pt>
                <c:pt idx="22">
                  <c:v>5.4090944076934697</c:v>
                </c:pt>
                <c:pt idx="23">
                  <c:v>5.4308488175114</c:v>
                </c:pt>
                <c:pt idx="24">
                  <c:v>5.4564246225493198</c:v>
                </c:pt>
                <c:pt idx="25">
                  <c:v>5.4919698598036302</c:v>
                </c:pt>
                <c:pt idx="26">
                  <c:v>5.5366226820981099</c:v>
                </c:pt>
                <c:pt idx="27">
                  <c:v>5.5881536905575704</c:v>
                </c:pt>
                <c:pt idx="28">
                  <c:v>5.6415583442061203</c:v>
                </c:pt>
                <c:pt idx="29">
                  <c:v>5.6892133952308903</c:v>
                </c:pt>
                <c:pt idx="30">
                  <c:v>5.72852468106983</c:v>
                </c:pt>
                <c:pt idx="31">
                  <c:v>5.7663761281297701</c:v>
                </c:pt>
                <c:pt idx="32">
                  <c:v>5.7932107726217899</c:v>
                </c:pt>
                <c:pt idx="33">
                  <c:v>5.8204203680575102</c:v>
                </c:pt>
                <c:pt idx="34">
                  <c:v>5.8639790252263504</c:v>
                </c:pt>
                <c:pt idx="35">
                  <c:v>5.9317776605332702</c:v>
                </c:pt>
                <c:pt idx="36">
                  <c:v>6.0144815475743698</c:v>
                </c:pt>
                <c:pt idx="37">
                  <c:v>6.1232968384412096</c:v>
                </c:pt>
                <c:pt idx="38">
                  <c:v>6.2418362678671802</c:v>
                </c:pt>
                <c:pt idx="39">
                  <c:v>6.3459578465956099</c:v>
                </c:pt>
                <c:pt idx="40">
                  <c:v>6.42360569857372</c:v>
                </c:pt>
                <c:pt idx="41">
                  <c:v>6.5056425876117396</c:v>
                </c:pt>
                <c:pt idx="42">
                  <c:v>6.5500275106092101</c:v>
                </c:pt>
                <c:pt idx="43">
                  <c:v>6.5692227398656797</c:v>
                </c:pt>
                <c:pt idx="44">
                  <c:v>6.5781619929824302</c:v>
                </c:pt>
                <c:pt idx="45">
                  <c:v>6.5821303563946501</c:v>
                </c:pt>
                <c:pt idx="46">
                  <c:v>6.5748045353013698</c:v>
                </c:pt>
                <c:pt idx="47">
                  <c:v>6.5706189677766096</c:v>
                </c:pt>
                <c:pt idx="48">
                  <c:v>6.5666892352640902</c:v>
                </c:pt>
                <c:pt idx="49">
                  <c:v>6.5577646661133002</c:v>
                </c:pt>
                <c:pt idx="50">
                  <c:v>6.5452214024176101</c:v>
                </c:pt>
                <c:pt idx="51">
                  <c:v>6.5379126550852797</c:v>
                </c:pt>
                <c:pt idx="52">
                  <c:v>6.5365254278030704</c:v>
                </c:pt>
                <c:pt idx="53">
                  <c:v>6.5569444415261904</c:v>
                </c:pt>
                <c:pt idx="54">
                  <c:v>6.6210949879347503</c:v>
                </c:pt>
                <c:pt idx="55">
                  <c:v>6.7405069071810697</c:v>
                </c:pt>
                <c:pt idx="56">
                  <c:v>6.9143547195063304</c:v>
                </c:pt>
                <c:pt idx="57">
                  <c:v>7.1380450631056203</c:v>
                </c:pt>
                <c:pt idx="58">
                  <c:v>7.4052803195591501</c:v>
                </c:pt>
                <c:pt idx="59">
                  <c:v>7.70801689280208</c:v>
                </c:pt>
                <c:pt idx="60">
                  <c:v>8.0422413091111409</c:v>
                </c:pt>
                <c:pt idx="61">
                  <c:v>8.4054766708139201</c:v>
                </c:pt>
                <c:pt idx="62">
                  <c:v>8.7955401907806596</c:v>
                </c:pt>
                <c:pt idx="63">
                  <c:v>9.2100970300100595</c:v>
                </c:pt>
                <c:pt idx="64">
                  <c:v>9.6428074924339597</c:v>
                </c:pt>
                <c:pt idx="65">
                  <c:v>10.0872125859382</c:v>
                </c:pt>
                <c:pt idx="66">
                  <c:v>10.526874016828399</c:v>
                </c:pt>
                <c:pt idx="67">
                  <c:v>10.977542731599801</c:v>
                </c:pt>
                <c:pt idx="68">
                  <c:v>11.434854139620899</c:v>
                </c:pt>
                <c:pt idx="69">
                  <c:v>11.8940429673689</c:v>
                </c:pt>
                <c:pt idx="70">
                  <c:v>12.3541832590301</c:v>
                </c:pt>
                <c:pt idx="71">
                  <c:v>12.789675238309901</c:v>
                </c:pt>
                <c:pt idx="72">
                  <c:v>13.222523268472001</c:v>
                </c:pt>
                <c:pt idx="73">
                  <c:v>13.657857990454801</c:v>
                </c:pt>
                <c:pt idx="74">
                  <c:v>14.102188832431001</c:v>
                </c:pt>
                <c:pt idx="75">
                  <c:v>14.5584513254017</c:v>
                </c:pt>
                <c:pt idx="76">
                  <c:v>14.984415591783</c:v>
                </c:pt>
                <c:pt idx="77">
                  <c:v>15.420153700386299</c:v>
                </c:pt>
                <c:pt idx="78">
                  <c:v>15.862067404314701</c:v>
                </c:pt>
                <c:pt idx="79">
                  <c:v>16.3063479029496</c:v>
                </c:pt>
                <c:pt idx="80">
                  <c:v>16.752419996358999</c:v>
                </c:pt>
                <c:pt idx="81">
                  <c:v>17.1540819648149</c:v>
                </c:pt>
                <c:pt idx="82">
                  <c:v>17.554546645539801</c:v>
                </c:pt>
                <c:pt idx="83">
                  <c:v>17.962423193290402</c:v>
                </c:pt>
                <c:pt idx="84">
                  <c:v>18.386128898003101</c:v>
                </c:pt>
                <c:pt idx="85">
                  <c:v>18.8280671049055</c:v>
                </c:pt>
                <c:pt idx="86">
                  <c:v>19.237373112282601</c:v>
                </c:pt>
                <c:pt idx="87">
                  <c:v>19.663833954647199</c:v>
                </c:pt>
                <c:pt idx="88">
                  <c:v>20.107900164287798</c:v>
                </c:pt>
                <c:pt idx="89">
                  <c:v>20.569307573659099</c:v>
                </c:pt>
                <c:pt idx="90">
                  <c:v>21.0483796395614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604-465A-BE99-CD73E883D45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Sheet1!$B$8:$CN$8</c:f>
              <c:numCache>
                <c:formatCode>General</c:formatCode>
                <c:ptCount val="91"/>
                <c:pt idx="0">
                  <c:v>11.753750622776</c:v>
                </c:pt>
                <c:pt idx="1">
                  <c:v>11.8485864270127</c:v>
                </c:pt>
                <c:pt idx="2">
                  <c:v>11.935361701363799</c:v>
                </c:pt>
                <c:pt idx="3">
                  <c:v>12.0188772718262</c:v>
                </c:pt>
                <c:pt idx="4">
                  <c:v>12.1026935154276</c:v>
                </c:pt>
                <c:pt idx="5">
                  <c:v>12.193841783949599</c:v>
                </c:pt>
                <c:pt idx="6">
                  <c:v>12.361190792147401</c:v>
                </c:pt>
                <c:pt idx="7">
                  <c:v>12.5357619787603</c:v>
                </c:pt>
                <c:pt idx="8">
                  <c:v>12.709813713285</c:v>
                </c:pt>
                <c:pt idx="9">
                  <c:v>12.8768833439654</c:v>
                </c:pt>
                <c:pt idx="10">
                  <c:v>13.0359636147271</c:v>
                </c:pt>
                <c:pt idx="11">
                  <c:v>13.271773535423501</c:v>
                </c:pt>
                <c:pt idx="12">
                  <c:v>13.487449070664599</c:v>
                </c:pt>
                <c:pt idx="13">
                  <c:v>13.6875609462139</c:v>
                </c:pt>
                <c:pt idx="14">
                  <c:v>13.876921347187499</c:v>
                </c:pt>
                <c:pt idx="15">
                  <c:v>14.0568930983799</c:v>
                </c:pt>
                <c:pt idx="16">
                  <c:v>14.297459928401199</c:v>
                </c:pt>
                <c:pt idx="17">
                  <c:v>14.520046476169</c:v>
                </c:pt>
                <c:pt idx="18">
                  <c:v>14.714614445432099</c:v>
                </c:pt>
                <c:pt idx="19">
                  <c:v>14.861317633275201</c:v>
                </c:pt>
                <c:pt idx="20">
                  <c:v>14.949094308436701</c:v>
                </c:pt>
                <c:pt idx="21">
                  <c:v>15.0544966105897</c:v>
                </c:pt>
                <c:pt idx="22">
                  <c:v>15.091657397946401</c:v>
                </c:pt>
                <c:pt idx="23">
                  <c:v>15.0915769802192</c:v>
                </c:pt>
                <c:pt idx="24">
                  <c:v>15.099582788465799</c:v>
                </c:pt>
                <c:pt idx="25">
                  <c:v>15.1408336860161</c:v>
                </c:pt>
                <c:pt idx="26">
                  <c:v>15.257220152413399</c:v>
                </c:pt>
                <c:pt idx="27">
                  <c:v>15.403387945586299</c:v>
                </c:pt>
                <c:pt idx="28">
                  <c:v>15.5527202296769</c:v>
                </c:pt>
                <c:pt idx="29">
                  <c:v>15.6681791950856</c:v>
                </c:pt>
                <c:pt idx="30">
                  <c:v>15.731816833784499</c:v>
                </c:pt>
                <c:pt idx="31">
                  <c:v>15.8255117472225</c:v>
                </c:pt>
                <c:pt idx="32">
                  <c:v>15.8726511385886</c:v>
                </c:pt>
                <c:pt idx="33">
                  <c:v>15.883869883284101</c:v>
                </c:pt>
                <c:pt idx="34">
                  <c:v>15.8747629127951</c:v>
                </c:pt>
                <c:pt idx="35">
                  <c:v>15.854730752512101</c:v>
                </c:pt>
                <c:pt idx="36">
                  <c:v>15.861664156479</c:v>
                </c:pt>
                <c:pt idx="37">
                  <c:v>15.8580538899432</c:v>
                </c:pt>
                <c:pt idx="38">
                  <c:v>15.849352076618301</c:v>
                </c:pt>
                <c:pt idx="39">
                  <c:v>15.8384936876419</c:v>
                </c:pt>
                <c:pt idx="40">
                  <c:v>15.827384386676099</c:v>
                </c:pt>
                <c:pt idx="41">
                  <c:v>15.8601082416398</c:v>
                </c:pt>
                <c:pt idx="42">
                  <c:v>15.894975880350501</c:v>
                </c:pt>
                <c:pt idx="43">
                  <c:v>15.9316718070493</c:v>
                </c:pt>
                <c:pt idx="44">
                  <c:v>15.965459542929199</c:v>
                </c:pt>
                <c:pt idx="45">
                  <c:v>15.993634081986199</c:v>
                </c:pt>
                <c:pt idx="46">
                  <c:v>16.0094016621915</c:v>
                </c:pt>
                <c:pt idx="47">
                  <c:v>16.0060747169913</c:v>
                </c:pt>
                <c:pt idx="48">
                  <c:v>16.0070754204678</c:v>
                </c:pt>
                <c:pt idx="49">
                  <c:v>16.0542335723581</c:v>
                </c:pt>
                <c:pt idx="50">
                  <c:v>16.1750037677375</c:v>
                </c:pt>
                <c:pt idx="51">
                  <c:v>16.431611462236798</c:v>
                </c:pt>
                <c:pt idx="52">
                  <c:v>16.774294919070901</c:v>
                </c:pt>
                <c:pt idx="53">
                  <c:v>17.155182245497802</c:v>
                </c:pt>
                <c:pt idx="54">
                  <c:v>17.498577831759398</c:v>
                </c:pt>
                <c:pt idx="55">
                  <c:v>17.760369529485899</c:v>
                </c:pt>
                <c:pt idx="56">
                  <c:v>17.967244101366799</c:v>
                </c:pt>
                <c:pt idx="57">
                  <c:v>18.1050758758463</c:v>
                </c:pt>
                <c:pt idx="58">
                  <c:v>18.2019016737157</c:v>
                </c:pt>
                <c:pt idx="59">
                  <c:v>18.305554698892301</c:v>
                </c:pt>
                <c:pt idx="60">
                  <c:v>18.446825722638099</c:v>
                </c:pt>
                <c:pt idx="61">
                  <c:v>18.596781049398999</c:v>
                </c:pt>
                <c:pt idx="62">
                  <c:v>18.7751183084251</c:v>
                </c:pt>
                <c:pt idx="63">
                  <c:v>18.990773881608298</c:v>
                </c:pt>
                <c:pt idx="64">
                  <c:v>19.249671704199901</c:v>
                </c:pt>
                <c:pt idx="65">
                  <c:v>19.5528015834782</c:v>
                </c:pt>
                <c:pt idx="66">
                  <c:v>19.862832598102099</c:v>
                </c:pt>
                <c:pt idx="67">
                  <c:v>20.2205137278658</c:v>
                </c:pt>
                <c:pt idx="68">
                  <c:v>20.610202381265299</c:v>
                </c:pt>
                <c:pt idx="69">
                  <c:v>21.0101880850352</c:v>
                </c:pt>
                <c:pt idx="70">
                  <c:v>21.406200354370299</c:v>
                </c:pt>
                <c:pt idx="71">
                  <c:v>21.760201593437799</c:v>
                </c:pt>
                <c:pt idx="72">
                  <c:v>22.113102641542401</c:v>
                </c:pt>
                <c:pt idx="73">
                  <c:v>22.453526655554601</c:v>
                </c:pt>
                <c:pt idx="74">
                  <c:v>22.769435301382298</c:v>
                </c:pt>
                <c:pt idx="75">
                  <c:v>23.054609529523798</c:v>
                </c:pt>
                <c:pt idx="76">
                  <c:v>23.2507105904733</c:v>
                </c:pt>
                <c:pt idx="77">
                  <c:v>23.416030410914701</c:v>
                </c:pt>
                <c:pt idx="78">
                  <c:v>23.563965945027999</c:v>
                </c:pt>
                <c:pt idx="79">
                  <c:v>23.7014666170545</c:v>
                </c:pt>
                <c:pt idx="80">
                  <c:v>23.825922279025001</c:v>
                </c:pt>
                <c:pt idx="81">
                  <c:v>23.868216349731199</c:v>
                </c:pt>
                <c:pt idx="82">
                  <c:v>23.918198773151701</c:v>
                </c:pt>
                <c:pt idx="83">
                  <c:v>23.9718290446806</c:v>
                </c:pt>
                <c:pt idx="84">
                  <c:v>24.036359959036201</c:v>
                </c:pt>
                <c:pt idx="85">
                  <c:v>24.1284391741553</c:v>
                </c:pt>
                <c:pt idx="86">
                  <c:v>24.189025787897499</c:v>
                </c:pt>
                <c:pt idx="87">
                  <c:v>24.280037814257899</c:v>
                </c:pt>
                <c:pt idx="88">
                  <c:v>24.404249482640001</c:v>
                </c:pt>
                <c:pt idx="89">
                  <c:v>24.558064156838501</c:v>
                </c:pt>
                <c:pt idx="90">
                  <c:v>24.731421988559301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604-465A-BE99-CD73E883D45B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Sheet1!$B$9:$CN$9</c:f>
              <c:numCache>
                <c:formatCode>General</c:formatCode>
                <c:ptCount val="91"/>
                <c:pt idx="0">
                  <c:v>11.5112852730332</c:v>
                </c:pt>
                <c:pt idx="1">
                  <c:v>11.725135774549701</c:v>
                </c:pt>
                <c:pt idx="2">
                  <c:v>11.920275484036599</c:v>
                </c:pt>
                <c:pt idx="3">
                  <c:v>12.1065903573423</c:v>
                </c:pt>
                <c:pt idx="4">
                  <c:v>12.3003776410387</c:v>
                </c:pt>
                <c:pt idx="5">
                  <c:v>12.509965523824301</c:v>
                </c:pt>
                <c:pt idx="6">
                  <c:v>12.7415984761152</c:v>
                </c:pt>
                <c:pt idx="7">
                  <c:v>12.9724967718832</c:v>
                </c:pt>
                <c:pt idx="8">
                  <c:v>13.2006816044118</c:v>
                </c:pt>
                <c:pt idx="9">
                  <c:v>13.423326613681599</c:v>
                </c:pt>
                <c:pt idx="10">
                  <c:v>13.6418810027562</c:v>
                </c:pt>
                <c:pt idx="11">
                  <c:v>13.9264169719177</c:v>
                </c:pt>
                <c:pt idx="12">
                  <c:v>14.1987055061579</c:v>
                </c:pt>
                <c:pt idx="13">
                  <c:v>14.4553399060042</c:v>
                </c:pt>
                <c:pt idx="14">
                  <c:v>14.6886063162799</c:v>
                </c:pt>
                <c:pt idx="15">
                  <c:v>14.891286442209999</c:v>
                </c:pt>
                <c:pt idx="16">
                  <c:v>15.2000535643818</c:v>
                </c:pt>
                <c:pt idx="17">
                  <c:v>15.462261970041601</c:v>
                </c:pt>
                <c:pt idx="18">
                  <c:v>15.6538661602746</c:v>
                </c:pt>
                <c:pt idx="19">
                  <c:v>15.7336674864651</c:v>
                </c:pt>
                <c:pt idx="20">
                  <c:v>15.6773351507104</c:v>
                </c:pt>
                <c:pt idx="21">
                  <c:v>15.5419318505853</c:v>
                </c:pt>
                <c:pt idx="22">
                  <c:v>15.2791739429326</c:v>
                </c:pt>
                <c:pt idx="23">
                  <c:v>14.956678142835299</c:v>
                </c:pt>
                <c:pt idx="24">
                  <c:v>14.6744271026554</c:v>
                </c:pt>
                <c:pt idx="25">
                  <c:v>14.4951265894529</c:v>
                </c:pt>
                <c:pt idx="26">
                  <c:v>14.4615650269402</c:v>
                </c:pt>
                <c:pt idx="27">
                  <c:v>14.520282386884899</c:v>
                </c:pt>
                <c:pt idx="28">
                  <c:v>14.636948411209699</c:v>
                </c:pt>
                <c:pt idx="29">
                  <c:v>14.763534360851001</c:v>
                </c:pt>
                <c:pt idx="30">
                  <c:v>14.8727206257151</c:v>
                </c:pt>
                <c:pt idx="31">
                  <c:v>15.0169105658203</c:v>
                </c:pt>
                <c:pt idx="32">
                  <c:v>15.1578901228009</c:v>
                </c:pt>
                <c:pt idx="33">
                  <c:v>15.2829802578584</c:v>
                </c:pt>
                <c:pt idx="34">
                  <c:v>15.373186915684601</c:v>
                </c:pt>
                <c:pt idx="35">
                  <c:v>15.422047249883301</c:v>
                </c:pt>
                <c:pt idx="36">
                  <c:v>15.585686672161801</c:v>
                </c:pt>
                <c:pt idx="37">
                  <c:v>15.684804384856699</c:v>
                </c:pt>
                <c:pt idx="38">
                  <c:v>15.7744652786049</c:v>
                </c:pt>
                <c:pt idx="39">
                  <c:v>15.9337384859032</c:v>
                </c:pt>
                <c:pt idx="40">
                  <c:v>16.203950318651401</c:v>
                </c:pt>
                <c:pt idx="41">
                  <c:v>16.627027800875499</c:v>
                </c:pt>
                <c:pt idx="42">
                  <c:v>17.158483893522</c:v>
                </c:pt>
                <c:pt idx="43">
                  <c:v>17.751843977038401</c:v>
                </c:pt>
                <c:pt idx="44">
                  <c:v>18.324930972396398</c:v>
                </c:pt>
                <c:pt idx="45">
                  <c:v>18.823114032514301</c:v>
                </c:pt>
                <c:pt idx="46">
                  <c:v>19.2988212185012</c:v>
                </c:pt>
                <c:pt idx="47">
                  <c:v>19.7186242475142</c:v>
                </c:pt>
                <c:pt idx="48">
                  <c:v>20.0719434056812</c:v>
                </c:pt>
                <c:pt idx="49">
                  <c:v>20.363271416176101</c:v>
                </c:pt>
                <c:pt idx="50">
                  <c:v>20.604912964402601</c:v>
                </c:pt>
                <c:pt idx="51">
                  <c:v>20.762610574753399</c:v>
                </c:pt>
                <c:pt idx="52">
                  <c:v>20.864925837078999</c:v>
                </c:pt>
                <c:pt idx="53">
                  <c:v>20.951761441487001</c:v>
                </c:pt>
                <c:pt idx="54">
                  <c:v>21.070280975949</c:v>
                </c:pt>
                <c:pt idx="55">
                  <c:v>21.240651941362898</c:v>
                </c:pt>
                <c:pt idx="56">
                  <c:v>21.446571382135399</c:v>
                </c:pt>
                <c:pt idx="57">
                  <c:v>21.713161709012699</c:v>
                </c:pt>
                <c:pt idx="58">
                  <c:v>22.028284210010199</c:v>
                </c:pt>
                <c:pt idx="59">
                  <c:v>22.3718011772987</c:v>
                </c:pt>
                <c:pt idx="60">
                  <c:v>22.735852933821398</c:v>
                </c:pt>
                <c:pt idx="61">
                  <c:v>23.112909483898001</c:v>
                </c:pt>
                <c:pt idx="62">
                  <c:v>23.5239331557983</c:v>
                </c:pt>
                <c:pt idx="63">
                  <c:v>23.967680606823301</c:v>
                </c:pt>
                <c:pt idx="64">
                  <c:v>24.452042257991302</c:v>
                </c:pt>
                <c:pt idx="65">
                  <c:v>24.984607315972099</c:v>
                </c:pt>
                <c:pt idx="66">
                  <c:v>25.536748418488902</c:v>
                </c:pt>
                <c:pt idx="67">
                  <c:v>26.117351623375001</c:v>
                </c:pt>
                <c:pt idx="68">
                  <c:v>26.7319756491131</c:v>
                </c:pt>
                <c:pt idx="69">
                  <c:v>27.374039658989499</c:v>
                </c:pt>
                <c:pt idx="70">
                  <c:v>28.022553040551202</c:v>
                </c:pt>
                <c:pt idx="71">
                  <c:v>28.6319615520535</c:v>
                </c:pt>
                <c:pt idx="72">
                  <c:v>29.268461454197102</c:v>
                </c:pt>
                <c:pt idx="73">
                  <c:v>29.8808237086104</c:v>
                </c:pt>
                <c:pt idx="74">
                  <c:v>30.4003555294764</c:v>
                </c:pt>
                <c:pt idx="75">
                  <c:v>30.794974210308499</c:v>
                </c:pt>
                <c:pt idx="76">
                  <c:v>31.0358938864881</c:v>
                </c:pt>
                <c:pt idx="77">
                  <c:v>31.1670591799116</c:v>
                </c:pt>
                <c:pt idx="78">
                  <c:v>31.222580570287999</c:v>
                </c:pt>
                <c:pt idx="79">
                  <c:v>31.261989582123402</c:v>
                </c:pt>
                <c:pt idx="80">
                  <c:v>31.325470642502601</c:v>
                </c:pt>
                <c:pt idx="81">
                  <c:v>31.325421177370998</c:v>
                </c:pt>
                <c:pt idx="82">
                  <c:v>31.343972915637199</c:v>
                </c:pt>
                <c:pt idx="83">
                  <c:v>31.3943190390989</c:v>
                </c:pt>
                <c:pt idx="84">
                  <c:v>31.4849967382033</c:v>
                </c:pt>
                <c:pt idx="85">
                  <c:v>31.614966533840601</c:v>
                </c:pt>
                <c:pt idx="86">
                  <c:v>31.679312735231299</c:v>
                </c:pt>
                <c:pt idx="87">
                  <c:v>31.800095794586898</c:v>
                </c:pt>
                <c:pt idx="88">
                  <c:v>31.962739887917898</c:v>
                </c:pt>
                <c:pt idx="89">
                  <c:v>32.146294582131603</c:v>
                </c:pt>
                <c:pt idx="90">
                  <c:v>32.3386414731267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604-465A-BE99-CD73E883D45B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Sheet1!$B$10:$CN$10</c:f>
              <c:numCache>
                <c:formatCode>General</c:formatCode>
                <c:ptCount val="91"/>
                <c:pt idx="0">
                  <c:v>11.5879581383901</c:v>
                </c:pt>
                <c:pt idx="1">
                  <c:v>11.6576495538096</c:v>
                </c:pt>
                <c:pt idx="2">
                  <c:v>11.7406983955863</c:v>
                </c:pt>
                <c:pt idx="3">
                  <c:v>11.8373133052339</c:v>
                </c:pt>
                <c:pt idx="4">
                  <c:v>11.942460059211299</c:v>
                </c:pt>
                <c:pt idx="5">
                  <c:v>12.056105738725201</c:v>
                </c:pt>
                <c:pt idx="6">
                  <c:v>12.2275711515789</c:v>
                </c:pt>
                <c:pt idx="7">
                  <c:v>12.399713599261201</c:v>
                </c:pt>
                <c:pt idx="8">
                  <c:v>12.563908057740299</c:v>
                </c:pt>
                <c:pt idx="9">
                  <c:v>12.7088926063618</c:v>
                </c:pt>
                <c:pt idx="10">
                  <c:v>12.829588172252199</c:v>
                </c:pt>
                <c:pt idx="11">
                  <c:v>12.990484938996801</c:v>
                </c:pt>
                <c:pt idx="12">
                  <c:v>13.1109376146334</c:v>
                </c:pt>
                <c:pt idx="13">
                  <c:v>13.2065674935468</c:v>
                </c:pt>
                <c:pt idx="14">
                  <c:v>13.3021274885457</c:v>
                </c:pt>
                <c:pt idx="15">
                  <c:v>13.4087559297197</c:v>
                </c:pt>
                <c:pt idx="16">
                  <c:v>13.582207654546901</c:v>
                </c:pt>
                <c:pt idx="17">
                  <c:v>13.783629540117101</c:v>
                </c:pt>
                <c:pt idx="18">
                  <c:v>13.957683087753001</c:v>
                </c:pt>
                <c:pt idx="19">
                  <c:v>14.017252158051599</c:v>
                </c:pt>
                <c:pt idx="20">
                  <c:v>13.9199763551569</c:v>
                </c:pt>
                <c:pt idx="21">
                  <c:v>13.7573587800137</c:v>
                </c:pt>
                <c:pt idx="22">
                  <c:v>13.4336894632977</c:v>
                </c:pt>
                <c:pt idx="23">
                  <c:v>13.056978415811599</c:v>
                </c:pt>
                <c:pt idx="24">
                  <c:v>12.7827036182857</c:v>
                </c:pt>
                <c:pt idx="25">
                  <c:v>12.693858386188101</c:v>
                </c:pt>
                <c:pt idx="26">
                  <c:v>12.787774296190801</c:v>
                </c:pt>
                <c:pt idx="27">
                  <c:v>13.051145760957599</c:v>
                </c:pt>
                <c:pt idx="28">
                  <c:v>13.4102433826357</c:v>
                </c:pt>
                <c:pt idx="29">
                  <c:v>13.754502757243401</c:v>
                </c:pt>
                <c:pt idx="30">
                  <c:v>14.0223365000331</c:v>
                </c:pt>
                <c:pt idx="31">
                  <c:v>14.312022515992799</c:v>
                </c:pt>
                <c:pt idx="32">
                  <c:v>14.540899829432901</c:v>
                </c:pt>
                <c:pt idx="33">
                  <c:v>14.7295437717006</c:v>
                </c:pt>
                <c:pt idx="34">
                  <c:v>14.913332919368001</c:v>
                </c:pt>
                <c:pt idx="35">
                  <c:v>15.109699254694601</c:v>
                </c:pt>
                <c:pt idx="36">
                  <c:v>15.3294239728141</c:v>
                </c:pt>
                <c:pt idx="37">
                  <c:v>15.547131846885399</c:v>
                </c:pt>
                <c:pt idx="38">
                  <c:v>15.7559035368688</c:v>
                </c:pt>
                <c:pt idx="39">
                  <c:v>15.943313547204299</c:v>
                </c:pt>
                <c:pt idx="40">
                  <c:v>16.102326321825998</c:v>
                </c:pt>
                <c:pt idx="41">
                  <c:v>16.234482116918901</c:v>
                </c:pt>
                <c:pt idx="42">
                  <c:v>16.359152572343501</c:v>
                </c:pt>
                <c:pt idx="43">
                  <c:v>16.474362951027899</c:v>
                </c:pt>
                <c:pt idx="44">
                  <c:v>16.567364437603199</c:v>
                </c:pt>
                <c:pt idx="45">
                  <c:v>16.6305981055392</c:v>
                </c:pt>
                <c:pt idx="46">
                  <c:v>16.668424768963199</c:v>
                </c:pt>
                <c:pt idx="47">
                  <c:v>16.689795676168099</c:v>
                </c:pt>
                <c:pt idx="48">
                  <c:v>16.7197107203298</c:v>
                </c:pt>
                <c:pt idx="49">
                  <c:v>16.816175744343099</c:v>
                </c:pt>
                <c:pt idx="50">
                  <c:v>17.024859589572799</c:v>
                </c:pt>
                <c:pt idx="51">
                  <c:v>17.327484389720301</c:v>
                </c:pt>
                <c:pt idx="52">
                  <c:v>17.719324113518599</c:v>
                </c:pt>
                <c:pt idx="53">
                  <c:v>18.183092869241801</c:v>
                </c:pt>
                <c:pt idx="54">
                  <c:v>18.669088931814201</c:v>
                </c:pt>
                <c:pt idx="55">
                  <c:v>19.1205109623995</c:v>
                </c:pt>
                <c:pt idx="56">
                  <c:v>19.494550399007199</c:v>
                </c:pt>
                <c:pt idx="57">
                  <c:v>19.848458352641298</c:v>
                </c:pt>
                <c:pt idx="58">
                  <c:v>20.1936546285982</c:v>
                </c:pt>
                <c:pt idx="59">
                  <c:v>20.5219162402344</c:v>
                </c:pt>
                <c:pt idx="60">
                  <c:v>20.845460660927898</c:v>
                </c:pt>
                <c:pt idx="61">
                  <c:v>21.139069590513699</c:v>
                </c:pt>
                <c:pt idx="62">
                  <c:v>21.429716477423899</c:v>
                </c:pt>
                <c:pt idx="63">
                  <c:v>21.727398281790201</c:v>
                </c:pt>
                <c:pt idx="64">
                  <c:v>22.039831917730499</c:v>
                </c:pt>
                <c:pt idx="65">
                  <c:v>22.364939253647101</c:v>
                </c:pt>
                <c:pt idx="66">
                  <c:v>22.646754430525</c:v>
                </c:pt>
                <c:pt idx="67">
                  <c:v>22.9514215759142</c:v>
                </c:pt>
                <c:pt idx="68">
                  <c:v>23.268485945457201</c:v>
                </c:pt>
                <c:pt idx="69">
                  <c:v>23.583614548914401</c:v>
                </c:pt>
                <c:pt idx="70">
                  <c:v>23.889889538488902</c:v>
                </c:pt>
                <c:pt idx="71">
                  <c:v>24.123284075070401</c:v>
                </c:pt>
                <c:pt idx="72">
                  <c:v>24.357075731557899</c:v>
                </c:pt>
                <c:pt idx="73">
                  <c:v>24.5888363180208</c:v>
                </c:pt>
                <c:pt idx="74">
                  <c:v>24.827409793468401</c:v>
                </c:pt>
                <c:pt idx="75">
                  <c:v>25.082423186430301</c:v>
                </c:pt>
                <c:pt idx="76">
                  <c:v>25.2606799565038</c:v>
                </c:pt>
                <c:pt idx="77">
                  <c:v>25.450466460471201</c:v>
                </c:pt>
                <c:pt idx="78">
                  <c:v>25.653563935027201</c:v>
                </c:pt>
                <c:pt idx="79">
                  <c:v>25.850174812210199</c:v>
                </c:pt>
                <c:pt idx="80">
                  <c:v>26.013130234939599</c:v>
                </c:pt>
                <c:pt idx="81">
                  <c:v>26.0426283653178</c:v>
                </c:pt>
                <c:pt idx="82">
                  <c:v>26.0661229196613</c:v>
                </c:pt>
                <c:pt idx="83">
                  <c:v>26.0800747252908</c:v>
                </c:pt>
                <c:pt idx="84">
                  <c:v>26.094596564919801</c:v>
                </c:pt>
                <c:pt idx="85">
                  <c:v>26.129885692204901</c:v>
                </c:pt>
                <c:pt idx="86">
                  <c:v>26.1169584964663</c:v>
                </c:pt>
                <c:pt idx="87">
                  <c:v>26.134945534085801</c:v>
                </c:pt>
                <c:pt idx="88">
                  <c:v>26.182653727843299</c:v>
                </c:pt>
                <c:pt idx="89">
                  <c:v>26.251689238695398</c:v>
                </c:pt>
                <c:pt idx="90">
                  <c:v>26.331317430968401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604-465A-BE99-CD73E883D45B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Sheet1!$B$11:$CN$11</c:f>
              <c:numCache>
                <c:formatCode>General</c:formatCode>
                <c:ptCount val="91"/>
                <c:pt idx="0">
                  <c:v>11.5112852730332</c:v>
                </c:pt>
                <c:pt idx="1">
                  <c:v>11.725135774549701</c:v>
                </c:pt>
                <c:pt idx="2">
                  <c:v>11.920275484036599</c:v>
                </c:pt>
                <c:pt idx="3">
                  <c:v>12.1065903573423</c:v>
                </c:pt>
                <c:pt idx="4">
                  <c:v>12.3003776410387</c:v>
                </c:pt>
                <c:pt idx="5">
                  <c:v>12.509965523824301</c:v>
                </c:pt>
                <c:pt idx="6">
                  <c:v>12.7415984761152</c:v>
                </c:pt>
                <c:pt idx="7">
                  <c:v>12.9724967718832</c:v>
                </c:pt>
                <c:pt idx="8">
                  <c:v>13.2006816044118</c:v>
                </c:pt>
                <c:pt idx="9">
                  <c:v>13.423326613681599</c:v>
                </c:pt>
                <c:pt idx="10">
                  <c:v>13.6418810027562</c:v>
                </c:pt>
                <c:pt idx="11">
                  <c:v>13.9264169719177</c:v>
                </c:pt>
                <c:pt idx="12">
                  <c:v>14.1987055061579</c:v>
                </c:pt>
                <c:pt idx="13">
                  <c:v>14.4553399060042</c:v>
                </c:pt>
                <c:pt idx="14">
                  <c:v>14.6886063162799</c:v>
                </c:pt>
                <c:pt idx="15">
                  <c:v>14.891286442209999</c:v>
                </c:pt>
                <c:pt idx="16">
                  <c:v>15.2000535643818</c:v>
                </c:pt>
                <c:pt idx="17">
                  <c:v>15.462261970041601</c:v>
                </c:pt>
                <c:pt idx="18">
                  <c:v>15.6538661602746</c:v>
                </c:pt>
                <c:pt idx="19">
                  <c:v>15.7336674864651</c:v>
                </c:pt>
                <c:pt idx="20">
                  <c:v>15.6773351507104</c:v>
                </c:pt>
                <c:pt idx="21">
                  <c:v>15.5419318505853</c:v>
                </c:pt>
                <c:pt idx="22">
                  <c:v>15.2791739429326</c:v>
                </c:pt>
                <c:pt idx="23">
                  <c:v>14.956678142835299</c:v>
                </c:pt>
                <c:pt idx="24">
                  <c:v>14.6744271026554</c:v>
                </c:pt>
                <c:pt idx="25">
                  <c:v>14.4951265894529</c:v>
                </c:pt>
                <c:pt idx="26">
                  <c:v>14.4615650269402</c:v>
                </c:pt>
                <c:pt idx="27">
                  <c:v>14.520282386884899</c:v>
                </c:pt>
                <c:pt idx="28">
                  <c:v>14.636948411209699</c:v>
                </c:pt>
                <c:pt idx="29">
                  <c:v>14.763534360851001</c:v>
                </c:pt>
                <c:pt idx="30">
                  <c:v>14.8727206257151</c:v>
                </c:pt>
                <c:pt idx="31">
                  <c:v>15.0169105658203</c:v>
                </c:pt>
                <c:pt idx="32">
                  <c:v>15.1578901228009</c:v>
                </c:pt>
                <c:pt idx="33">
                  <c:v>15.2829802578584</c:v>
                </c:pt>
                <c:pt idx="34">
                  <c:v>15.373186915684601</c:v>
                </c:pt>
                <c:pt idx="35">
                  <c:v>15.422047249883301</c:v>
                </c:pt>
                <c:pt idx="36">
                  <c:v>15.585686672161801</c:v>
                </c:pt>
                <c:pt idx="37">
                  <c:v>15.684804384856699</c:v>
                </c:pt>
                <c:pt idx="38">
                  <c:v>15.7744652786049</c:v>
                </c:pt>
                <c:pt idx="39">
                  <c:v>15.9337384859032</c:v>
                </c:pt>
                <c:pt idx="40">
                  <c:v>16.203950318651401</c:v>
                </c:pt>
                <c:pt idx="41">
                  <c:v>16.627027800875499</c:v>
                </c:pt>
                <c:pt idx="42">
                  <c:v>17.158483893522</c:v>
                </c:pt>
                <c:pt idx="43">
                  <c:v>17.751843977038401</c:v>
                </c:pt>
                <c:pt idx="44">
                  <c:v>18.324930972396398</c:v>
                </c:pt>
                <c:pt idx="45">
                  <c:v>18.823114032514301</c:v>
                </c:pt>
                <c:pt idx="46">
                  <c:v>19.2988212185012</c:v>
                </c:pt>
                <c:pt idx="47">
                  <c:v>19.7186242475142</c:v>
                </c:pt>
                <c:pt idx="48">
                  <c:v>20.0719434056812</c:v>
                </c:pt>
                <c:pt idx="49">
                  <c:v>20.363271416176101</c:v>
                </c:pt>
                <c:pt idx="50">
                  <c:v>20.604912964402601</c:v>
                </c:pt>
                <c:pt idx="51">
                  <c:v>20.762610574753399</c:v>
                </c:pt>
                <c:pt idx="52">
                  <c:v>20.864925837078999</c:v>
                </c:pt>
                <c:pt idx="53">
                  <c:v>20.951761441487001</c:v>
                </c:pt>
                <c:pt idx="54">
                  <c:v>21.070280975949</c:v>
                </c:pt>
                <c:pt idx="55">
                  <c:v>21.240651941362898</c:v>
                </c:pt>
                <c:pt idx="56">
                  <c:v>21.446571382135399</c:v>
                </c:pt>
                <c:pt idx="57">
                  <c:v>21.713161709012699</c:v>
                </c:pt>
                <c:pt idx="58">
                  <c:v>22.028284210010199</c:v>
                </c:pt>
                <c:pt idx="59">
                  <c:v>22.3718011772987</c:v>
                </c:pt>
                <c:pt idx="60">
                  <c:v>22.735852933821398</c:v>
                </c:pt>
                <c:pt idx="61">
                  <c:v>23.112909483898001</c:v>
                </c:pt>
                <c:pt idx="62">
                  <c:v>23.5239331557983</c:v>
                </c:pt>
                <c:pt idx="63">
                  <c:v>23.967680606823301</c:v>
                </c:pt>
                <c:pt idx="64">
                  <c:v>24.452042257991302</c:v>
                </c:pt>
                <c:pt idx="65">
                  <c:v>24.984607315972099</c:v>
                </c:pt>
                <c:pt idx="66">
                  <c:v>25.536748418488902</c:v>
                </c:pt>
                <c:pt idx="67">
                  <c:v>26.117351623375001</c:v>
                </c:pt>
                <c:pt idx="68">
                  <c:v>26.7319756491131</c:v>
                </c:pt>
                <c:pt idx="69">
                  <c:v>27.374039658989499</c:v>
                </c:pt>
                <c:pt idx="70">
                  <c:v>28.022553040551202</c:v>
                </c:pt>
                <c:pt idx="71">
                  <c:v>28.6319615520535</c:v>
                </c:pt>
                <c:pt idx="72">
                  <c:v>29.268461454197102</c:v>
                </c:pt>
                <c:pt idx="73">
                  <c:v>29.8808237086104</c:v>
                </c:pt>
                <c:pt idx="74">
                  <c:v>30.4003555294764</c:v>
                </c:pt>
                <c:pt idx="75">
                  <c:v>30.794974210308499</c:v>
                </c:pt>
                <c:pt idx="76">
                  <c:v>31.0358938864881</c:v>
                </c:pt>
                <c:pt idx="77">
                  <c:v>31.1670591799116</c:v>
                </c:pt>
                <c:pt idx="78">
                  <c:v>31.222580570287999</c:v>
                </c:pt>
                <c:pt idx="79">
                  <c:v>31.261989582123402</c:v>
                </c:pt>
                <c:pt idx="80">
                  <c:v>31.325470642502601</c:v>
                </c:pt>
                <c:pt idx="81">
                  <c:v>31.325421177370998</c:v>
                </c:pt>
                <c:pt idx="82">
                  <c:v>31.343972915637199</c:v>
                </c:pt>
                <c:pt idx="83">
                  <c:v>31.3943190390989</c:v>
                </c:pt>
                <c:pt idx="84">
                  <c:v>31.4849967382033</c:v>
                </c:pt>
                <c:pt idx="85">
                  <c:v>31.614966533840601</c:v>
                </c:pt>
                <c:pt idx="86">
                  <c:v>31.679312735231299</c:v>
                </c:pt>
                <c:pt idx="87">
                  <c:v>31.800095794586898</c:v>
                </c:pt>
                <c:pt idx="88">
                  <c:v>31.962739887917898</c:v>
                </c:pt>
                <c:pt idx="89">
                  <c:v>32.146294582131603</c:v>
                </c:pt>
                <c:pt idx="90">
                  <c:v>32.3386414731267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604-465A-BE99-CD73E883D45B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Sheet1!$B$1:$CN$1</c:f>
              <c:strCach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strCache>
            </c:strRef>
          </c:cat>
          <c:val>
            <c:numRef>
              <c:f>Sheet1!$B$12:$CN$12</c:f>
              <c:numCache>
                <c:formatCode>General</c:formatCode>
                <c:ptCount val="91"/>
                <c:pt idx="0">
                  <c:v>11.748673258283</c:v>
                </c:pt>
                <c:pt idx="1">
                  <c:v>11.924914850790101</c:v>
                </c:pt>
                <c:pt idx="2">
                  <c:v>12.1061213865752</c:v>
                </c:pt>
                <c:pt idx="3">
                  <c:v>12.2910876930229</c:v>
                </c:pt>
                <c:pt idx="4">
                  <c:v>12.4759537880586</c:v>
                </c:pt>
                <c:pt idx="5">
                  <c:v>12.6603391969195</c:v>
                </c:pt>
                <c:pt idx="6">
                  <c:v>12.8640219369058</c:v>
                </c:pt>
                <c:pt idx="7">
                  <c:v>13.060535595444399</c:v>
                </c:pt>
                <c:pt idx="8">
                  <c:v>13.2538152381725</c:v>
                </c:pt>
                <c:pt idx="9">
                  <c:v>13.452055548192</c:v>
                </c:pt>
                <c:pt idx="10">
                  <c:v>13.6611169841307</c:v>
                </c:pt>
                <c:pt idx="11">
                  <c:v>13.9561663694289</c:v>
                </c:pt>
                <c:pt idx="12">
                  <c:v>14.2508335836957</c:v>
                </c:pt>
                <c:pt idx="13">
                  <c:v>14.5438418004751</c:v>
                </c:pt>
                <c:pt idx="14">
                  <c:v>14.8317919840042</c:v>
                </c:pt>
                <c:pt idx="15">
                  <c:v>15.1126985961759</c:v>
                </c:pt>
                <c:pt idx="16">
                  <c:v>15.3841577002493</c:v>
                </c:pt>
                <c:pt idx="17">
                  <c:v>15.6413644232489</c:v>
                </c:pt>
                <c:pt idx="18">
                  <c:v>15.8816700975123</c:v>
                </c:pt>
                <c:pt idx="19">
                  <c:v>16.099349570913599</c:v>
                </c:pt>
                <c:pt idx="20">
                  <c:v>16.2920328267104</c:v>
                </c:pt>
                <c:pt idx="21">
                  <c:v>16.5283942782347</c:v>
                </c:pt>
                <c:pt idx="22">
                  <c:v>16.724991728205499</c:v>
                </c:pt>
                <c:pt idx="23">
                  <c:v>16.897416299111899</c:v>
                </c:pt>
                <c:pt idx="24">
                  <c:v>17.066023318723101</c:v>
                </c:pt>
                <c:pt idx="25">
                  <c:v>17.239241587706299</c:v>
                </c:pt>
                <c:pt idx="26">
                  <c:v>17.392669228417802</c:v>
                </c:pt>
                <c:pt idx="27">
                  <c:v>17.540147222527899</c:v>
                </c:pt>
                <c:pt idx="28">
                  <c:v>17.666843086312699</c:v>
                </c:pt>
                <c:pt idx="29">
                  <c:v>17.751317974248501</c:v>
                </c:pt>
                <c:pt idx="30">
                  <c:v>17.782474269804101</c:v>
                </c:pt>
                <c:pt idx="31">
                  <c:v>17.777111100923999</c:v>
                </c:pt>
                <c:pt idx="32">
                  <c:v>17.732101513899799</c:v>
                </c:pt>
                <c:pt idx="33">
                  <c:v>17.6549241773963</c:v>
                </c:pt>
                <c:pt idx="34">
                  <c:v>17.560648360120801</c:v>
                </c:pt>
                <c:pt idx="35">
                  <c:v>17.462749469791699</c:v>
                </c:pt>
                <c:pt idx="36">
                  <c:v>17.414429420233201</c:v>
                </c:pt>
                <c:pt idx="37">
                  <c:v>17.377746693628001</c:v>
                </c:pt>
                <c:pt idx="38">
                  <c:v>17.348127861631401</c:v>
                </c:pt>
                <c:pt idx="39">
                  <c:v>17.3124336118697</c:v>
                </c:pt>
                <c:pt idx="40">
                  <c:v>17.264472147194599</c:v>
                </c:pt>
                <c:pt idx="41">
                  <c:v>17.258331528602401</c:v>
                </c:pt>
                <c:pt idx="42">
                  <c:v>17.2181147923692</c:v>
                </c:pt>
                <c:pt idx="43">
                  <c:v>17.180003502209399</c:v>
                </c:pt>
                <c:pt idx="44">
                  <c:v>17.192134470950698</c:v>
                </c:pt>
                <c:pt idx="45">
                  <c:v>17.276487700166602</c:v>
                </c:pt>
                <c:pt idx="46">
                  <c:v>17.359243185865601</c:v>
                </c:pt>
                <c:pt idx="47">
                  <c:v>17.513194125495101</c:v>
                </c:pt>
                <c:pt idx="48">
                  <c:v>17.7172664372725</c:v>
                </c:pt>
                <c:pt idx="49">
                  <c:v>17.948892408736899</c:v>
                </c:pt>
                <c:pt idx="50">
                  <c:v>18.2032075940465</c:v>
                </c:pt>
                <c:pt idx="51">
                  <c:v>18.495517816289201</c:v>
                </c:pt>
                <c:pt idx="52">
                  <c:v>18.853042456208499</c:v>
                </c:pt>
                <c:pt idx="53">
                  <c:v>19.251137257803101</c:v>
                </c:pt>
                <c:pt idx="54">
                  <c:v>19.631624341831099</c:v>
                </c:pt>
                <c:pt idx="55">
                  <c:v>19.942019091918102</c:v>
                </c:pt>
                <c:pt idx="56">
                  <c:v>20.199978643609299</c:v>
                </c:pt>
                <c:pt idx="57">
                  <c:v>20.361521613962999</c:v>
                </c:pt>
                <c:pt idx="58">
                  <c:v>20.463946253663</c:v>
                </c:pt>
                <c:pt idx="59">
                  <c:v>20.562387168797599</c:v>
                </c:pt>
                <c:pt idx="60">
                  <c:v>20.689674593761001</c:v>
                </c:pt>
                <c:pt idx="61">
                  <c:v>20.805309450502701</c:v>
                </c:pt>
                <c:pt idx="62">
                  <c:v>20.954691673327702</c:v>
                </c:pt>
                <c:pt idx="63">
                  <c:v>21.125355410911499</c:v>
                </c:pt>
                <c:pt idx="64">
                  <c:v>21.296518055506699</c:v>
                </c:pt>
                <c:pt idx="65">
                  <c:v>21.459458033607099</c:v>
                </c:pt>
                <c:pt idx="66">
                  <c:v>21.570226989228701</c:v>
                </c:pt>
                <c:pt idx="67">
                  <c:v>21.6808211160753</c:v>
                </c:pt>
                <c:pt idx="68">
                  <c:v>21.806919042732702</c:v>
                </c:pt>
                <c:pt idx="69">
                  <c:v>21.975768649541799</c:v>
                </c:pt>
                <c:pt idx="70">
                  <c:v>22.2017727423449</c:v>
                </c:pt>
                <c:pt idx="71">
                  <c:v>22.414460995041701</c:v>
                </c:pt>
                <c:pt idx="72">
                  <c:v>22.681192657175998</c:v>
                </c:pt>
                <c:pt idx="73">
                  <c:v>22.973249002667099</c:v>
                </c:pt>
                <c:pt idx="74">
                  <c:v>23.246760876663998</c:v>
                </c:pt>
                <c:pt idx="75">
                  <c:v>23.4733789181848</c:v>
                </c:pt>
                <c:pt idx="76">
                  <c:v>23.5830417302274</c:v>
                </c:pt>
                <c:pt idx="77">
                  <c:v>23.655183298209899</c:v>
                </c:pt>
                <c:pt idx="78">
                  <c:v>23.706598800868299</c:v>
                </c:pt>
                <c:pt idx="79">
                  <c:v>23.750589685555301</c:v>
                </c:pt>
                <c:pt idx="80">
                  <c:v>23.788044093443801</c:v>
                </c:pt>
                <c:pt idx="81">
                  <c:v>23.755013248196999</c:v>
                </c:pt>
                <c:pt idx="82">
                  <c:v>23.745885638625602</c:v>
                </c:pt>
                <c:pt idx="83">
                  <c:v>23.742672224862901</c:v>
                </c:pt>
                <c:pt idx="84">
                  <c:v>23.7353488194777</c:v>
                </c:pt>
                <c:pt idx="85">
                  <c:v>23.733768110395001</c:v>
                </c:pt>
                <c:pt idx="86">
                  <c:v>23.695768115543402</c:v>
                </c:pt>
                <c:pt idx="87">
                  <c:v>23.673721047233201</c:v>
                </c:pt>
                <c:pt idx="88">
                  <c:v>23.6815160655756</c:v>
                </c:pt>
                <c:pt idx="89">
                  <c:v>23.7289941091746</c:v>
                </c:pt>
                <c:pt idx="90">
                  <c:v>23.812137527059001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A604-465A-BE99-CD73E883D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971176"/>
        <c:axId val="346971568"/>
      </c:lineChart>
      <c:catAx>
        <c:axId val="34697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346971568"/>
        <c:crosses val="autoZero"/>
        <c:auto val="1"/>
        <c:lblAlgn val="ctr"/>
        <c:lblOffset val="100"/>
        <c:noMultiLvlLbl val="0"/>
      </c:catAx>
      <c:valAx>
        <c:axId val="34697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34697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G丸ｺﾞｼｯｸM-PRO" panose="020F0600000000000000" pitchFamily="50" charset="-128"/>
          <a:ea typeface="HG丸ｺﾞｼｯｸM-PRO" panose="020F0600000000000000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債務残高!$A$2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債務残高!$B$2:$AB$2</c:f>
              <c:numCache>
                <c:formatCode>General</c:formatCode>
                <c:ptCount val="27"/>
                <c:pt idx="0">
                  <c:v>70.91</c:v>
                </c:pt>
                <c:pt idx="1">
                  <c:v>73.66</c:v>
                </c:pt>
                <c:pt idx="2">
                  <c:v>76.23</c:v>
                </c:pt>
                <c:pt idx="3">
                  <c:v>68.680000000000007</c:v>
                </c:pt>
                <c:pt idx="4">
                  <c:v>68.2</c:v>
                </c:pt>
                <c:pt idx="5">
                  <c:v>67.36</c:v>
                </c:pt>
                <c:pt idx="6">
                  <c:v>68.760000000000005</c:v>
                </c:pt>
                <c:pt idx="7">
                  <c:v>68.290000000000006</c:v>
                </c:pt>
                <c:pt idx="8">
                  <c:v>81.48</c:v>
                </c:pt>
                <c:pt idx="9">
                  <c:v>83.57</c:v>
                </c:pt>
                <c:pt idx="10">
                  <c:v>79.87</c:v>
                </c:pt>
                <c:pt idx="11">
                  <c:v>93.69</c:v>
                </c:pt>
                <c:pt idx="12">
                  <c:v>94.32</c:v>
                </c:pt>
                <c:pt idx="13">
                  <c:v>97.64</c:v>
                </c:pt>
                <c:pt idx="14">
                  <c:v>94.69</c:v>
                </c:pt>
                <c:pt idx="15">
                  <c:v>92.07</c:v>
                </c:pt>
                <c:pt idx="16">
                  <c:v>85.12</c:v>
                </c:pt>
                <c:pt idx="17">
                  <c:v>84.72</c:v>
                </c:pt>
                <c:pt idx="18">
                  <c:v>95.34</c:v>
                </c:pt>
                <c:pt idx="19">
                  <c:v>99.66</c:v>
                </c:pt>
                <c:pt idx="20">
                  <c:v>97.03</c:v>
                </c:pt>
                <c:pt idx="21">
                  <c:v>101.09</c:v>
                </c:pt>
                <c:pt idx="22">
                  <c:v>105.81</c:v>
                </c:pt>
                <c:pt idx="23">
                  <c:v>103.06</c:v>
                </c:pt>
                <c:pt idx="24">
                  <c:v>98.46</c:v>
                </c:pt>
                <c:pt idx="25">
                  <c:v>104.75</c:v>
                </c:pt>
                <c:pt idx="26">
                  <c:v>106.36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DF-4BF6-97E1-59546352D5AE}"/>
            </c:ext>
          </c:extLst>
        </c:ser>
        <c:ser>
          <c:idx val="1"/>
          <c:order val="1"/>
          <c:tx>
            <c:strRef>
              <c:f>債務残高!$A$3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債務残高!$B$3:$AB$3</c:f>
              <c:numCache>
                <c:formatCode>General</c:formatCode>
                <c:ptCount val="27"/>
                <c:pt idx="1">
                  <c:v>38.89</c:v>
                </c:pt>
                <c:pt idx="2">
                  <c:v>41.52</c:v>
                </c:pt>
                <c:pt idx="3">
                  <c:v>45.12</c:v>
                </c:pt>
                <c:pt idx="4">
                  <c:v>47.42</c:v>
                </c:pt>
                <c:pt idx="5">
                  <c:v>54.82</c:v>
                </c:pt>
                <c:pt idx="6">
                  <c:v>57.6</c:v>
                </c:pt>
                <c:pt idx="7">
                  <c:v>58.77</c:v>
                </c:pt>
                <c:pt idx="8">
                  <c:v>59.39</c:v>
                </c:pt>
                <c:pt idx="9">
                  <c:v>59.96</c:v>
                </c:pt>
                <c:pt idx="10">
                  <c:v>58.76</c:v>
                </c:pt>
                <c:pt idx="11">
                  <c:v>57.58</c:v>
                </c:pt>
                <c:pt idx="12">
                  <c:v>59.22</c:v>
                </c:pt>
                <c:pt idx="13">
                  <c:v>62.92</c:v>
                </c:pt>
                <c:pt idx="14">
                  <c:v>64.69</c:v>
                </c:pt>
                <c:pt idx="15">
                  <c:v>66.91</c:v>
                </c:pt>
                <c:pt idx="16">
                  <c:v>66.33</c:v>
                </c:pt>
                <c:pt idx="17">
                  <c:v>63.54</c:v>
                </c:pt>
                <c:pt idx="18">
                  <c:v>64.930000000000007</c:v>
                </c:pt>
                <c:pt idx="19">
                  <c:v>72.430000000000007</c:v>
                </c:pt>
                <c:pt idx="20">
                  <c:v>81</c:v>
                </c:pt>
                <c:pt idx="21">
                  <c:v>78.31</c:v>
                </c:pt>
                <c:pt idx="22">
                  <c:v>79.52</c:v>
                </c:pt>
                <c:pt idx="23">
                  <c:v>77.06</c:v>
                </c:pt>
                <c:pt idx="24">
                  <c:v>74.48</c:v>
                </c:pt>
                <c:pt idx="25">
                  <c:v>70.989999999999995</c:v>
                </c:pt>
                <c:pt idx="26">
                  <c:v>68.17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4DF-4BF6-97E1-59546352D5AE}"/>
            </c:ext>
          </c:extLst>
        </c:ser>
        <c:ser>
          <c:idx val="2"/>
          <c:order val="2"/>
          <c:tx>
            <c:strRef>
              <c:f>債務残高!$A$4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債務残高!$B$4:$AB$4</c:f>
              <c:numCache>
                <c:formatCode>General</c:formatCode>
                <c:ptCount val="27"/>
                <c:pt idx="0">
                  <c:v>35.409999999999997</c:v>
                </c:pt>
                <c:pt idx="1">
                  <c:v>36.299999999999997</c:v>
                </c:pt>
                <c:pt idx="2">
                  <c:v>40.01</c:v>
                </c:pt>
                <c:pt idx="3">
                  <c:v>46.3</c:v>
                </c:pt>
                <c:pt idx="4">
                  <c:v>49.62</c:v>
                </c:pt>
                <c:pt idx="5">
                  <c:v>55.81</c:v>
                </c:pt>
                <c:pt idx="6">
                  <c:v>59.69</c:v>
                </c:pt>
                <c:pt idx="7">
                  <c:v>61.1</c:v>
                </c:pt>
                <c:pt idx="8">
                  <c:v>61.04</c:v>
                </c:pt>
                <c:pt idx="9">
                  <c:v>60.22</c:v>
                </c:pt>
                <c:pt idx="10">
                  <c:v>58.66</c:v>
                </c:pt>
                <c:pt idx="11">
                  <c:v>58.16</c:v>
                </c:pt>
                <c:pt idx="12">
                  <c:v>60.08</c:v>
                </c:pt>
                <c:pt idx="13">
                  <c:v>64.209999999999994</c:v>
                </c:pt>
                <c:pt idx="14">
                  <c:v>65.739999999999995</c:v>
                </c:pt>
                <c:pt idx="15">
                  <c:v>67.209999999999994</c:v>
                </c:pt>
                <c:pt idx="16">
                  <c:v>64.45</c:v>
                </c:pt>
                <c:pt idx="17">
                  <c:v>64.41</c:v>
                </c:pt>
                <c:pt idx="18">
                  <c:v>68.06</c:v>
                </c:pt>
                <c:pt idx="19">
                  <c:v>79</c:v>
                </c:pt>
                <c:pt idx="20">
                  <c:v>81.7</c:v>
                </c:pt>
                <c:pt idx="21">
                  <c:v>85.21</c:v>
                </c:pt>
                <c:pt idx="22">
                  <c:v>89.58</c:v>
                </c:pt>
                <c:pt idx="23">
                  <c:v>92.4</c:v>
                </c:pt>
                <c:pt idx="24">
                  <c:v>95.34</c:v>
                </c:pt>
                <c:pt idx="25">
                  <c:v>96.14</c:v>
                </c:pt>
                <c:pt idx="26">
                  <c:v>97.15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4DF-4BF6-97E1-59546352D5AE}"/>
            </c:ext>
          </c:extLst>
        </c:ser>
        <c:ser>
          <c:idx val="3"/>
          <c:order val="3"/>
          <c:tx>
            <c:strRef>
              <c:f>債務残高!$A$5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債務残高!$B$5:$AB$5</c:f>
              <c:numCache>
                <c:formatCode>General</c:formatCode>
                <c:ptCount val="27"/>
                <c:pt idx="3">
                  <c:v>67.28</c:v>
                </c:pt>
                <c:pt idx="4">
                  <c:v>69.69</c:v>
                </c:pt>
                <c:pt idx="5">
                  <c:v>69.819999999999993</c:v>
                </c:pt>
                <c:pt idx="6">
                  <c:v>70.2</c:v>
                </c:pt>
                <c:pt idx="7">
                  <c:v>69.010000000000005</c:v>
                </c:pt>
                <c:pt idx="8">
                  <c:v>66.73</c:v>
                </c:pt>
                <c:pt idx="9">
                  <c:v>61.35</c:v>
                </c:pt>
                <c:pt idx="10">
                  <c:v>51.29</c:v>
                </c:pt>
                <c:pt idx="11">
                  <c:v>51.87</c:v>
                </c:pt>
                <c:pt idx="12">
                  <c:v>49.94</c:v>
                </c:pt>
                <c:pt idx="13">
                  <c:v>49.14</c:v>
                </c:pt>
                <c:pt idx="14">
                  <c:v>47.68</c:v>
                </c:pt>
                <c:pt idx="15">
                  <c:v>47.97</c:v>
                </c:pt>
                <c:pt idx="16">
                  <c:v>42.98</c:v>
                </c:pt>
                <c:pt idx="17">
                  <c:v>38.11</c:v>
                </c:pt>
                <c:pt idx="18">
                  <c:v>36.68</c:v>
                </c:pt>
                <c:pt idx="19">
                  <c:v>40.200000000000003</c:v>
                </c:pt>
                <c:pt idx="20">
                  <c:v>37.590000000000003</c:v>
                </c:pt>
                <c:pt idx="21">
                  <c:v>36.94</c:v>
                </c:pt>
                <c:pt idx="22">
                  <c:v>37.17</c:v>
                </c:pt>
                <c:pt idx="23">
                  <c:v>39.770000000000003</c:v>
                </c:pt>
                <c:pt idx="24">
                  <c:v>44.78</c:v>
                </c:pt>
                <c:pt idx="25">
                  <c:v>43.4</c:v>
                </c:pt>
                <c:pt idx="26">
                  <c:v>42.73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4DF-4BF6-97E1-59546352D5AE}"/>
            </c:ext>
          </c:extLst>
        </c:ser>
        <c:ser>
          <c:idx val="4"/>
          <c:order val="4"/>
          <c:tx>
            <c:strRef>
              <c:f>債務残高!$A$6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債務残高!$B$6:$AB$6</c:f>
              <c:numCache>
                <c:formatCode>General</c:formatCode>
                <c:ptCount val="27"/>
                <c:pt idx="0">
                  <c:v>67.040000000000006</c:v>
                </c:pt>
                <c:pt idx="1">
                  <c:v>66.489999999999995</c:v>
                </c:pt>
                <c:pt idx="2">
                  <c:v>71.22</c:v>
                </c:pt>
                <c:pt idx="3">
                  <c:v>77.27</c:v>
                </c:pt>
                <c:pt idx="4">
                  <c:v>86.22</c:v>
                </c:pt>
                <c:pt idx="5">
                  <c:v>95.07</c:v>
                </c:pt>
                <c:pt idx="6">
                  <c:v>102.29</c:v>
                </c:pt>
                <c:pt idx="7">
                  <c:v>109.1</c:v>
                </c:pt>
                <c:pt idx="8">
                  <c:v>121.63</c:v>
                </c:pt>
                <c:pt idx="9">
                  <c:v>135.61000000000001</c:v>
                </c:pt>
                <c:pt idx="10">
                  <c:v>143.78</c:v>
                </c:pt>
                <c:pt idx="11">
                  <c:v>153.63999999999999</c:v>
                </c:pt>
                <c:pt idx="12">
                  <c:v>163.99</c:v>
                </c:pt>
                <c:pt idx="13">
                  <c:v>169.57</c:v>
                </c:pt>
                <c:pt idx="14">
                  <c:v>180.66</c:v>
                </c:pt>
                <c:pt idx="15">
                  <c:v>186.44</c:v>
                </c:pt>
                <c:pt idx="16">
                  <c:v>186</c:v>
                </c:pt>
                <c:pt idx="17">
                  <c:v>183.01</c:v>
                </c:pt>
                <c:pt idx="18">
                  <c:v>191.81</c:v>
                </c:pt>
                <c:pt idx="19">
                  <c:v>210.25</c:v>
                </c:pt>
                <c:pt idx="20">
                  <c:v>215.82</c:v>
                </c:pt>
                <c:pt idx="21">
                  <c:v>231.63</c:v>
                </c:pt>
                <c:pt idx="22">
                  <c:v>238.02</c:v>
                </c:pt>
                <c:pt idx="23">
                  <c:v>244.48</c:v>
                </c:pt>
                <c:pt idx="24">
                  <c:v>249.11</c:v>
                </c:pt>
                <c:pt idx="25">
                  <c:v>247.98</c:v>
                </c:pt>
                <c:pt idx="26">
                  <c:v>250.35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4DF-4BF6-97E1-59546352D5AE}"/>
            </c:ext>
          </c:extLst>
        </c:ser>
        <c:ser>
          <c:idx val="5"/>
          <c:order val="5"/>
          <c:tx>
            <c:strRef>
              <c:f>債務残高!$A$7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債務残高!$B$7:$AB$7</c:f>
              <c:numCache>
                <c:formatCode>General</c:formatCode>
                <c:ptCount val="27"/>
                <c:pt idx="0">
                  <c:v>13.37</c:v>
                </c:pt>
                <c:pt idx="1">
                  <c:v>12.48</c:v>
                </c:pt>
                <c:pt idx="2">
                  <c:v>12.21</c:v>
                </c:pt>
                <c:pt idx="3">
                  <c:v>11.41</c:v>
                </c:pt>
                <c:pt idx="4">
                  <c:v>10.130000000000001</c:v>
                </c:pt>
                <c:pt idx="5">
                  <c:v>8.9499999999999993</c:v>
                </c:pt>
                <c:pt idx="6">
                  <c:v>8.24</c:v>
                </c:pt>
                <c:pt idx="7">
                  <c:v>10.25</c:v>
                </c:pt>
                <c:pt idx="8">
                  <c:v>14.67</c:v>
                </c:pt>
                <c:pt idx="9">
                  <c:v>16.75</c:v>
                </c:pt>
                <c:pt idx="10">
                  <c:v>17.11</c:v>
                </c:pt>
                <c:pt idx="11">
                  <c:v>17.7</c:v>
                </c:pt>
                <c:pt idx="12">
                  <c:v>17.55</c:v>
                </c:pt>
                <c:pt idx="13">
                  <c:v>20.45</c:v>
                </c:pt>
                <c:pt idx="14">
                  <c:v>23.25</c:v>
                </c:pt>
                <c:pt idx="15">
                  <c:v>26.96</c:v>
                </c:pt>
                <c:pt idx="16">
                  <c:v>29.27</c:v>
                </c:pt>
                <c:pt idx="17">
                  <c:v>28.65</c:v>
                </c:pt>
                <c:pt idx="18">
                  <c:v>28.16</c:v>
                </c:pt>
                <c:pt idx="19">
                  <c:v>31.38</c:v>
                </c:pt>
                <c:pt idx="20">
                  <c:v>30.83</c:v>
                </c:pt>
                <c:pt idx="21">
                  <c:v>31.51</c:v>
                </c:pt>
                <c:pt idx="22">
                  <c:v>32.130000000000003</c:v>
                </c:pt>
                <c:pt idx="23">
                  <c:v>33.76</c:v>
                </c:pt>
                <c:pt idx="24">
                  <c:v>35.880000000000003</c:v>
                </c:pt>
                <c:pt idx="25">
                  <c:v>37.89</c:v>
                </c:pt>
                <c:pt idx="26">
                  <c:v>38.909999999999997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4DF-4BF6-97E1-59546352D5AE}"/>
            </c:ext>
          </c:extLst>
        </c:ser>
        <c:ser>
          <c:idx val="6"/>
          <c:order val="6"/>
          <c:tx>
            <c:strRef>
              <c:f>債務残高!$A$8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債務残高!$B$8:$AB$8</c:f>
              <c:numCache>
                <c:formatCode>General</c:formatCode>
                <c:ptCount val="27"/>
                <c:pt idx="0">
                  <c:v>70.91</c:v>
                </c:pt>
                <c:pt idx="1">
                  <c:v>73.66</c:v>
                </c:pt>
                <c:pt idx="2">
                  <c:v>76.23</c:v>
                </c:pt>
                <c:pt idx="3">
                  <c:v>68.680000000000007</c:v>
                </c:pt>
                <c:pt idx="4">
                  <c:v>68.2</c:v>
                </c:pt>
                <c:pt idx="5">
                  <c:v>67.36</c:v>
                </c:pt>
                <c:pt idx="6">
                  <c:v>68.760000000000005</c:v>
                </c:pt>
                <c:pt idx="7">
                  <c:v>68.290000000000006</c:v>
                </c:pt>
                <c:pt idx="8">
                  <c:v>81.48</c:v>
                </c:pt>
                <c:pt idx="9">
                  <c:v>83.57</c:v>
                </c:pt>
                <c:pt idx="10">
                  <c:v>79.87</c:v>
                </c:pt>
                <c:pt idx="11">
                  <c:v>93.69</c:v>
                </c:pt>
                <c:pt idx="12">
                  <c:v>94.32</c:v>
                </c:pt>
                <c:pt idx="13">
                  <c:v>97.64</c:v>
                </c:pt>
                <c:pt idx="14">
                  <c:v>94.69</c:v>
                </c:pt>
                <c:pt idx="15">
                  <c:v>92.07</c:v>
                </c:pt>
                <c:pt idx="16">
                  <c:v>85.12</c:v>
                </c:pt>
                <c:pt idx="17">
                  <c:v>84.72</c:v>
                </c:pt>
                <c:pt idx="18">
                  <c:v>95.34</c:v>
                </c:pt>
                <c:pt idx="19">
                  <c:v>99.66</c:v>
                </c:pt>
                <c:pt idx="20">
                  <c:v>97.03</c:v>
                </c:pt>
                <c:pt idx="21">
                  <c:v>101.09</c:v>
                </c:pt>
                <c:pt idx="22">
                  <c:v>105.81</c:v>
                </c:pt>
                <c:pt idx="23">
                  <c:v>103.06</c:v>
                </c:pt>
                <c:pt idx="24">
                  <c:v>98.46</c:v>
                </c:pt>
                <c:pt idx="25">
                  <c:v>104.75</c:v>
                </c:pt>
                <c:pt idx="26">
                  <c:v>106.36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4DF-4BF6-97E1-59546352D5AE}"/>
            </c:ext>
          </c:extLst>
        </c:ser>
        <c:ser>
          <c:idx val="7"/>
          <c:order val="7"/>
          <c:tx>
            <c:strRef>
              <c:f>債務残高!$A$9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債務残高!$B$9:$AB$9</c:f>
              <c:numCache>
                <c:formatCode>General</c:formatCode>
                <c:ptCount val="27"/>
                <c:pt idx="6">
                  <c:v>15.19</c:v>
                </c:pt>
                <c:pt idx="7">
                  <c:v>40.46</c:v>
                </c:pt>
                <c:pt idx="8">
                  <c:v>49.88</c:v>
                </c:pt>
                <c:pt idx="9">
                  <c:v>56.59</c:v>
                </c:pt>
                <c:pt idx="10">
                  <c:v>57.83</c:v>
                </c:pt>
                <c:pt idx="11">
                  <c:v>57.52</c:v>
                </c:pt>
                <c:pt idx="12">
                  <c:v>55.05</c:v>
                </c:pt>
                <c:pt idx="13">
                  <c:v>47.5</c:v>
                </c:pt>
                <c:pt idx="14">
                  <c:v>46.27</c:v>
                </c:pt>
                <c:pt idx="15">
                  <c:v>43.97</c:v>
                </c:pt>
                <c:pt idx="16">
                  <c:v>39.18</c:v>
                </c:pt>
                <c:pt idx="17">
                  <c:v>35.99</c:v>
                </c:pt>
                <c:pt idx="18">
                  <c:v>34.950000000000003</c:v>
                </c:pt>
                <c:pt idx="19">
                  <c:v>42.38</c:v>
                </c:pt>
                <c:pt idx="20">
                  <c:v>39.86</c:v>
                </c:pt>
                <c:pt idx="21">
                  <c:v>39.14</c:v>
                </c:pt>
                <c:pt idx="22">
                  <c:v>41.95</c:v>
                </c:pt>
                <c:pt idx="23">
                  <c:v>42.25</c:v>
                </c:pt>
                <c:pt idx="24">
                  <c:v>43.57</c:v>
                </c:pt>
                <c:pt idx="25">
                  <c:v>43.11</c:v>
                </c:pt>
                <c:pt idx="26">
                  <c:v>43.63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4DF-4BF6-97E1-59546352D5AE}"/>
            </c:ext>
          </c:extLst>
        </c:ser>
        <c:ser>
          <c:idx val="8"/>
          <c:order val="8"/>
          <c:tx>
            <c:strRef>
              <c:f>債務残高!$A$10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債務残高!$B$10:$AB$10</c:f>
              <c:numCache>
                <c:formatCode>General</c:formatCode>
                <c:ptCount val="27"/>
                <c:pt idx="5">
                  <c:v>21.45</c:v>
                </c:pt>
                <c:pt idx="6">
                  <c:v>21.26</c:v>
                </c:pt>
                <c:pt idx="7">
                  <c:v>20.45</c:v>
                </c:pt>
                <c:pt idx="8">
                  <c:v>20.5</c:v>
                </c:pt>
                <c:pt idx="9">
                  <c:v>21.69</c:v>
                </c:pt>
                <c:pt idx="10">
                  <c:v>22.81</c:v>
                </c:pt>
                <c:pt idx="11">
                  <c:v>24.38</c:v>
                </c:pt>
                <c:pt idx="12">
                  <c:v>25.71</c:v>
                </c:pt>
                <c:pt idx="13">
                  <c:v>26.57</c:v>
                </c:pt>
                <c:pt idx="14">
                  <c:v>26.17</c:v>
                </c:pt>
                <c:pt idx="15">
                  <c:v>26.1</c:v>
                </c:pt>
                <c:pt idx="16">
                  <c:v>25.38</c:v>
                </c:pt>
                <c:pt idx="17">
                  <c:v>29.04</c:v>
                </c:pt>
                <c:pt idx="18">
                  <c:v>27</c:v>
                </c:pt>
                <c:pt idx="19">
                  <c:v>32.56</c:v>
                </c:pt>
                <c:pt idx="20">
                  <c:v>33.090000000000003</c:v>
                </c:pt>
                <c:pt idx="21">
                  <c:v>33.090000000000003</c:v>
                </c:pt>
                <c:pt idx="22">
                  <c:v>34.020000000000003</c:v>
                </c:pt>
                <c:pt idx="23">
                  <c:v>36.93</c:v>
                </c:pt>
                <c:pt idx="24">
                  <c:v>39.83</c:v>
                </c:pt>
                <c:pt idx="25">
                  <c:v>42.92</c:v>
                </c:pt>
                <c:pt idx="26">
                  <c:v>46.3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4DF-4BF6-97E1-59546352D5AE}"/>
            </c:ext>
          </c:extLst>
        </c:ser>
        <c:ser>
          <c:idx val="9"/>
          <c:order val="9"/>
          <c:tx>
            <c:strRef>
              <c:f>債務残高!$A$11</c:f>
              <c:strCache>
                <c:ptCount val="1"/>
                <c:pt idx="0">
                  <c:v>Vietnam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債務残高!$B$1:$AB$1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債務残高!$B$11:$AB$11</c:f>
              <c:numCache>
                <c:formatCode>General</c:formatCode>
                <c:ptCount val="27"/>
                <c:pt idx="10">
                  <c:v>31.43</c:v>
                </c:pt>
                <c:pt idx="11">
                  <c:v>32.28</c:v>
                </c:pt>
                <c:pt idx="12">
                  <c:v>35.19</c:v>
                </c:pt>
                <c:pt idx="13">
                  <c:v>37.880000000000003</c:v>
                </c:pt>
                <c:pt idx="14">
                  <c:v>37.450000000000003</c:v>
                </c:pt>
                <c:pt idx="15">
                  <c:v>36.54</c:v>
                </c:pt>
                <c:pt idx="16">
                  <c:v>38.409999999999997</c:v>
                </c:pt>
                <c:pt idx="17">
                  <c:v>40.9</c:v>
                </c:pt>
                <c:pt idx="18">
                  <c:v>39.42</c:v>
                </c:pt>
                <c:pt idx="19">
                  <c:v>45.17</c:v>
                </c:pt>
                <c:pt idx="20">
                  <c:v>48.08</c:v>
                </c:pt>
                <c:pt idx="21">
                  <c:v>45.79</c:v>
                </c:pt>
                <c:pt idx="22">
                  <c:v>47.92</c:v>
                </c:pt>
                <c:pt idx="23">
                  <c:v>51.83</c:v>
                </c:pt>
                <c:pt idx="24">
                  <c:v>55.13</c:v>
                </c:pt>
                <c:pt idx="25">
                  <c:v>58.25</c:v>
                </c:pt>
                <c:pt idx="26">
                  <c:v>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4DF-4BF6-97E1-59546352D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971960"/>
        <c:axId val="443547440"/>
      </c:lineChart>
      <c:catAx>
        <c:axId val="34697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443547440"/>
        <c:crosses val="autoZero"/>
        <c:auto val="1"/>
        <c:lblAlgn val="ctr"/>
        <c:lblOffset val="100"/>
        <c:noMultiLvlLbl val="0"/>
      </c:catAx>
      <c:valAx>
        <c:axId val="443547440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34697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HG丸ｺﾞｼｯｸM-PRO" panose="020F0600000000000000" pitchFamily="50" charset="-128"/>
          <a:ea typeface="HG丸ｺﾞｼｯｸM-PRO" panose="020F0600000000000000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高齢者労働力率!$A$3:$A$9</c:f>
              <c:strCache>
                <c:ptCount val="7"/>
                <c:pt idx="0">
                  <c:v>UK</c:v>
                </c:pt>
                <c:pt idx="1">
                  <c:v>Germany</c:v>
                </c:pt>
                <c:pt idx="2">
                  <c:v>France</c:v>
                </c:pt>
                <c:pt idx="3">
                  <c:v>Japan</c:v>
                </c:pt>
                <c:pt idx="4">
                  <c:v>Korea</c:v>
                </c:pt>
                <c:pt idx="5">
                  <c:v>Singapore</c:v>
                </c:pt>
                <c:pt idx="6">
                  <c:v>Thailand</c:v>
                </c:pt>
              </c:strCache>
            </c:strRef>
          </c:cat>
          <c:val>
            <c:numRef>
              <c:f>高齢者労働力率!$B$3:$B$9</c:f>
              <c:numCache>
                <c:formatCode>General</c:formatCode>
                <c:ptCount val="7"/>
                <c:pt idx="0">
                  <c:v>9.8000000000000007</c:v>
                </c:pt>
                <c:pt idx="1">
                  <c:v>5.5</c:v>
                </c:pt>
                <c:pt idx="2">
                  <c:v>2.2999999999999998</c:v>
                </c:pt>
                <c:pt idx="3">
                  <c:v>20.5</c:v>
                </c:pt>
                <c:pt idx="4">
                  <c:v>31.4</c:v>
                </c:pt>
                <c:pt idx="5">
                  <c:v>23.8</c:v>
                </c:pt>
                <c:pt idx="6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99-405D-9DCC-F1064C070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443549008"/>
        <c:axId val="443550184"/>
      </c:barChart>
      <c:catAx>
        <c:axId val="44354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443550184"/>
        <c:crosses val="autoZero"/>
        <c:auto val="1"/>
        <c:lblAlgn val="ctr"/>
        <c:lblOffset val="100"/>
        <c:noMultiLvlLbl val="0"/>
      </c:catAx>
      <c:valAx>
        <c:axId val="44355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44354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HG丸ｺﾞｼｯｸM-PRO" panose="020F0600000000000000" pitchFamily="50" charset="-128"/>
          <a:ea typeface="HG丸ｺﾞｼｯｸM-PRO" panose="020F0600000000000000" pitchFamily="50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出生率!$A$3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出生率!$B$3:$BD$3</c:f>
              <c:numCache>
                <c:formatCode>General</c:formatCode>
                <c:ptCount val="55"/>
                <c:pt idx="0">
                  <c:v>2.69</c:v>
                </c:pt>
                <c:pt idx="1">
                  <c:v>2.78</c:v>
                </c:pt>
                <c:pt idx="2">
                  <c:v>2.86</c:v>
                </c:pt>
                <c:pt idx="3">
                  <c:v>2.88</c:v>
                </c:pt>
                <c:pt idx="4">
                  <c:v>2.93</c:v>
                </c:pt>
                <c:pt idx="5">
                  <c:v>2.86</c:v>
                </c:pt>
                <c:pt idx="6">
                  <c:v>2.78</c:v>
                </c:pt>
                <c:pt idx="7">
                  <c:v>2.68</c:v>
                </c:pt>
                <c:pt idx="8">
                  <c:v>2.6</c:v>
                </c:pt>
                <c:pt idx="9">
                  <c:v>2.5099999999999998</c:v>
                </c:pt>
                <c:pt idx="10">
                  <c:v>2.44</c:v>
                </c:pt>
                <c:pt idx="11">
                  <c:v>2.41</c:v>
                </c:pt>
                <c:pt idx="12">
                  <c:v>2.2000000000000002</c:v>
                </c:pt>
                <c:pt idx="13">
                  <c:v>2.04</c:v>
                </c:pt>
                <c:pt idx="14">
                  <c:v>1.92</c:v>
                </c:pt>
                <c:pt idx="15">
                  <c:v>1.81</c:v>
                </c:pt>
                <c:pt idx="16">
                  <c:v>1.74</c:v>
                </c:pt>
                <c:pt idx="17">
                  <c:v>1.69</c:v>
                </c:pt>
                <c:pt idx="18">
                  <c:v>1.75</c:v>
                </c:pt>
                <c:pt idx="19">
                  <c:v>1.86</c:v>
                </c:pt>
                <c:pt idx="20">
                  <c:v>1.9</c:v>
                </c:pt>
                <c:pt idx="21">
                  <c:v>1.82</c:v>
                </c:pt>
                <c:pt idx="22">
                  <c:v>1.78</c:v>
                </c:pt>
                <c:pt idx="23">
                  <c:v>1.77</c:v>
                </c:pt>
                <c:pt idx="24">
                  <c:v>1.77</c:v>
                </c:pt>
                <c:pt idx="25">
                  <c:v>1.79</c:v>
                </c:pt>
                <c:pt idx="26">
                  <c:v>1.78</c:v>
                </c:pt>
                <c:pt idx="27">
                  <c:v>1.81</c:v>
                </c:pt>
                <c:pt idx="28">
                  <c:v>1.82</c:v>
                </c:pt>
                <c:pt idx="29">
                  <c:v>1.79</c:v>
                </c:pt>
                <c:pt idx="30">
                  <c:v>1.83</c:v>
                </c:pt>
                <c:pt idx="31">
                  <c:v>1.82</c:v>
                </c:pt>
                <c:pt idx="32">
                  <c:v>1.79</c:v>
                </c:pt>
                <c:pt idx="33">
                  <c:v>1.76</c:v>
                </c:pt>
                <c:pt idx="34">
                  <c:v>1.74</c:v>
                </c:pt>
                <c:pt idx="35">
                  <c:v>1.71</c:v>
                </c:pt>
                <c:pt idx="36">
                  <c:v>1.73</c:v>
                </c:pt>
                <c:pt idx="37">
                  <c:v>1.72</c:v>
                </c:pt>
                <c:pt idx="38">
                  <c:v>1.71</c:v>
                </c:pt>
                <c:pt idx="39">
                  <c:v>1.68</c:v>
                </c:pt>
                <c:pt idx="40">
                  <c:v>1.64</c:v>
                </c:pt>
                <c:pt idx="41">
                  <c:v>1.63</c:v>
                </c:pt>
                <c:pt idx="42">
                  <c:v>1.63</c:v>
                </c:pt>
                <c:pt idx="43">
                  <c:v>1.7</c:v>
                </c:pt>
                <c:pt idx="44">
                  <c:v>1.75</c:v>
                </c:pt>
                <c:pt idx="45">
                  <c:v>1.76</c:v>
                </c:pt>
                <c:pt idx="46">
                  <c:v>1.82</c:v>
                </c:pt>
                <c:pt idx="47">
                  <c:v>1.86</c:v>
                </c:pt>
                <c:pt idx="48">
                  <c:v>1.91</c:v>
                </c:pt>
                <c:pt idx="49">
                  <c:v>1.89</c:v>
                </c:pt>
                <c:pt idx="50">
                  <c:v>1.92</c:v>
                </c:pt>
                <c:pt idx="51">
                  <c:v>1.91</c:v>
                </c:pt>
                <c:pt idx="52">
                  <c:v>1.92</c:v>
                </c:pt>
                <c:pt idx="53">
                  <c:v>1.83</c:v>
                </c:pt>
                <c:pt idx="54">
                  <c:v>1.83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41-4A3D-BB9F-FDBBF3F040D8}"/>
            </c:ext>
          </c:extLst>
        </c:ser>
        <c:ser>
          <c:idx val="1"/>
          <c:order val="1"/>
          <c:tx>
            <c:strRef>
              <c:f>出生率!$A$4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出生率!$B$4:$BD$4</c:f>
              <c:numCache>
                <c:formatCode>General</c:formatCode>
                <c:ptCount val="55"/>
                <c:pt idx="0">
                  <c:v>2.37</c:v>
                </c:pt>
                <c:pt idx="1">
                  <c:v>2.4500000000000002</c:v>
                </c:pt>
                <c:pt idx="2">
                  <c:v>2.44</c:v>
                </c:pt>
                <c:pt idx="3">
                  <c:v>2.5099999999999998</c:v>
                </c:pt>
                <c:pt idx="4">
                  <c:v>2.54</c:v>
                </c:pt>
                <c:pt idx="5">
                  <c:v>2.5</c:v>
                </c:pt>
                <c:pt idx="6">
                  <c:v>2.5299999999999998</c:v>
                </c:pt>
                <c:pt idx="7">
                  <c:v>2.48</c:v>
                </c:pt>
                <c:pt idx="8">
                  <c:v>2.38</c:v>
                </c:pt>
                <c:pt idx="9">
                  <c:v>2.21</c:v>
                </c:pt>
                <c:pt idx="10">
                  <c:v>2.0299999999999998</c:v>
                </c:pt>
                <c:pt idx="11">
                  <c:v>1.92</c:v>
                </c:pt>
                <c:pt idx="12">
                  <c:v>1.71</c:v>
                </c:pt>
                <c:pt idx="13">
                  <c:v>1.54</c:v>
                </c:pt>
                <c:pt idx="14">
                  <c:v>1.51</c:v>
                </c:pt>
                <c:pt idx="15">
                  <c:v>1.45</c:v>
                </c:pt>
                <c:pt idx="16">
                  <c:v>1.45</c:v>
                </c:pt>
                <c:pt idx="17">
                  <c:v>1.4</c:v>
                </c:pt>
                <c:pt idx="18">
                  <c:v>1.38</c:v>
                </c:pt>
                <c:pt idx="19">
                  <c:v>1.38</c:v>
                </c:pt>
                <c:pt idx="20">
                  <c:v>1.44</c:v>
                </c:pt>
                <c:pt idx="21">
                  <c:v>1.43</c:v>
                </c:pt>
                <c:pt idx="22">
                  <c:v>1.41</c:v>
                </c:pt>
                <c:pt idx="23">
                  <c:v>1.33</c:v>
                </c:pt>
                <c:pt idx="24">
                  <c:v>1.29</c:v>
                </c:pt>
                <c:pt idx="25">
                  <c:v>1.37</c:v>
                </c:pt>
                <c:pt idx="26">
                  <c:v>1.43</c:v>
                </c:pt>
                <c:pt idx="27">
                  <c:v>1.43</c:v>
                </c:pt>
                <c:pt idx="28">
                  <c:v>1.46</c:v>
                </c:pt>
                <c:pt idx="29">
                  <c:v>1.42</c:v>
                </c:pt>
                <c:pt idx="30">
                  <c:v>1.45</c:v>
                </c:pt>
                <c:pt idx="31">
                  <c:v>1.33</c:v>
                </c:pt>
                <c:pt idx="32">
                  <c:v>1.29</c:v>
                </c:pt>
                <c:pt idx="33">
                  <c:v>1.28</c:v>
                </c:pt>
                <c:pt idx="34">
                  <c:v>1.24</c:v>
                </c:pt>
                <c:pt idx="35">
                  <c:v>1.25</c:v>
                </c:pt>
                <c:pt idx="36">
                  <c:v>1.3</c:v>
                </c:pt>
                <c:pt idx="37">
                  <c:v>1.35</c:v>
                </c:pt>
                <c:pt idx="38">
                  <c:v>1.36</c:v>
                </c:pt>
                <c:pt idx="39">
                  <c:v>1.36</c:v>
                </c:pt>
                <c:pt idx="40">
                  <c:v>1.38</c:v>
                </c:pt>
                <c:pt idx="41">
                  <c:v>1.35</c:v>
                </c:pt>
                <c:pt idx="42">
                  <c:v>1.34</c:v>
                </c:pt>
                <c:pt idx="43">
                  <c:v>1.34</c:v>
                </c:pt>
                <c:pt idx="44">
                  <c:v>1.36</c:v>
                </c:pt>
                <c:pt idx="45">
                  <c:v>1.34</c:v>
                </c:pt>
                <c:pt idx="46">
                  <c:v>1.33</c:v>
                </c:pt>
                <c:pt idx="47">
                  <c:v>1.37</c:v>
                </c:pt>
                <c:pt idx="48">
                  <c:v>1.38</c:v>
                </c:pt>
                <c:pt idx="49">
                  <c:v>1.36</c:v>
                </c:pt>
                <c:pt idx="50">
                  <c:v>1.39</c:v>
                </c:pt>
                <c:pt idx="51">
                  <c:v>1.36</c:v>
                </c:pt>
                <c:pt idx="52">
                  <c:v>1.38</c:v>
                </c:pt>
                <c:pt idx="53">
                  <c:v>1.39</c:v>
                </c:pt>
                <c:pt idx="54">
                  <c:v>1.39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41-4A3D-BB9F-FDBBF3F040D8}"/>
            </c:ext>
          </c:extLst>
        </c:ser>
        <c:ser>
          <c:idx val="2"/>
          <c:order val="2"/>
          <c:tx>
            <c:strRef>
              <c:f>出生率!$A$5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出生率!$B$5:$BD$5</c:f>
              <c:numCache>
                <c:formatCode>General</c:formatCode>
                <c:ptCount val="55"/>
                <c:pt idx="0">
                  <c:v>2.85</c:v>
                </c:pt>
                <c:pt idx="1">
                  <c:v>2.87</c:v>
                </c:pt>
                <c:pt idx="2">
                  <c:v>2.89</c:v>
                </c:pt>
                <c:pt idx="3">
                  <c:v>2.89</c:v>
                </c:pt>
                <c:pt idx="4">
                  <c:v>2.87</c:v>
                </c:pt>
                <c:pt idx="5">
                  <c:v>2.84</c:v>
                </c:pt>
                <c:pt idx="6">
                  <c:v>2.8</c:v>
                </c:pt>
                <c:pt idx="7">
                  <c:v>2.75</c:v>
                </c:pt>
                <c:pt idx="8">
                  <c:v>2.69</c:v>
                </c:pt>
                <c:pt idx="9">
                  <c:v>2.62</c:v>
                </c:pt>
                <c:pt idx="10">
                  <c:v>2.5499999999999998</c:v>
                </c:pt>
                <c:pt idx="11">
                  <c:v>2.4700000000000002</c:v>
                </c:pt>
                <c:pt idx="12">
                  <c:v>2.38</c:v>
                </c:pt>
                <c:pt idx="13">
                  <c:v>2.2799999999999998</c:v>
                </c:pt>
                <c:pt idx="14">
                  <c:v>2.1800000000000002</c:v>
                </c:pt>
                <c:pt idx="15">
                  <c:v>2.09</c:v>
                </c:pt>
                <c:pt idx="16">
                  <c:v>2.0099999999999998</c:v>
                </c:pt>
                <c:pt idx="17">
                  <c:v>1.94</c:v>
                </c:pt>
                <c:pt idx="18">
                  <c:v>1.89</c:v>
                </c:pt>
                <c:pt idx="19">
                  <c:v>1.87</c:v>
                </c:pt>
                <c:pt idx="20">
                  <c:v>1.85</c:v>
                </c:pt>
                <c:pt idx="21">
                  <c:v>1.85</c:v>
                </c:pt>
                <c:pt idx="22">
                  <c:v>1.86</c:v>
                </c:pt>
                <c:pt idx="23">
                  <c:v>1.86</c:v>
                </c:pt>
                <c:pt idx="24">
                  <c:v>1.86</c:v>
                </c:pt>
                <c:pt idx="25">
                  <c:v>1.86</c:v>
                </c:pt>
                <c:pt idx="26">
                  <c:v>1.85</c:v>
                </c:pt>
                <c:pt idx="27">
                  <c:v>1.83</c:v>
                </c:pt>
                <c:pt idx="28">
                  <c:v>1.81</c:v>
                </c:pt>
                <c:pt idx="29">
                  <c:v>1.79</c:v>
                </c:pt>
                <c:pt idx="30">
                  <c:v>1.77</c:v>
                </c:pt>
                <c:pt idx="31">
                  <c:v>1.75</c:v>
                </c:pt>
                <c:pt idx="32">
                  <c:v>1.74</c:v>
                </c:pt>
                <c:pt idx="33">
                  <c:v>1.73</c:v>
                </c:pt>
                <c:pt idx="34">
                  <c:v>1.73</c:v>
                </c:pt>
                <c:pt idx="35">
                  <c:v>1.74</c:v>
                </c:pt>
                <c:pt idx="36">
                  <c:v>1.75</c:v>
                </c:pt>
                <c:pt idx="37">
                  <c:v>1.77</c:v>
                </c:pt>
                <c:pt idx="38">
                  <c:v>1.78</c:v>
                </c:pt>
                <c:pt idx="39">
                  <c:v>1.81</c:v>
                </c:pt>
                <c:pt idx="40">
                  <c:v>1.89</c:v>
                </c:pt>
                <c:pt idx="41">
                  <c:v>1.9</c:v>
                </c:pt>
                <c:pt idx="42">
                  <c:v>1.88</c:v>
                </c:pt>
                <c:pt idx="43">
                  <c:v>1.89</c:v>
                </c:pt>
                <c:pt idx="44">
                  <c:v>1.92</c:v>
                </c:pt>
                <c:pt idx="45">
                  <c:v>1.94</c:v>
                </c:pt>
                <c:pt idx="46">
                  <c:v>2</c:v>
                </c:pt>
                <c:pt idx="47">
                  <c:v>1.98</c:v>
                </c:pt>
                <c:pt idx="48">
                  <c:v>2.0099999999999998</c:v>
                </c:pt>
                <c:pt idx="49">
                  <c:v>2</c:v>
                </c:pt>
                <c:pt idx="50">
                  <c:v>2.0299999999999998</c:v>
                </c:pt>
                <c:pt idx="51">
                  <c:v>2.0099999999999998</c:v>
                </c:pt>
                <c:pt idx="52">
                  <c:v>2.0099999999999998</c:v>
                </c:pt>
                <c:pt idx="53">
                  <c:v>1.99</c:v>
                </c:pt>
                <c:pt idx="54">
                  <c:v>1.99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41-4A3D-BB9F-FDBBF3F040D8}"/>
            </c:ext>
          </c:extLst>
        </c:ser>
        <c:ser>
          <c:idx val="3"/>
          <c:order val="3"/>
          <c:tx>
            <c:strRef>
              <c:f>出生率!$A$6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出生率!$B$6:$BD$6</c:f>
              <c:numCache>
                <c:formatCode>General</c:formatCode>
                <c:ptCount val="55"/>
                <c:pt idx="0">
                  <c:v>2.17</c:v>
                </c:pt>
                <c:pt idx="1">
                  <c:v>2.21</c:v>
                </c:pt>
                <c:pt idx="2">
                  <c:v>2.25</c:v>
                </c:pt>
                <c:pt idx="3">
                  <c:v>2.33</c:v>
                </c:pt>
                <c:pt idx="4">
                  <c:v>2.4700000000000002</c:v>
                </c:pt>
                <c:pt idx="5">
                  <c:v>2.39</c:v>
                </c:pt>
                <c:pt idx="6">
                  <c:v>2.37</c:v>
                </c:pt>
                <c:pt idx="7">
                  <c:v>2.2799999999999998</c:v>
                </c:pt>
                <c:pt idx="8">
                  <c:v>2.0699999999999998</c:v>
                </c:pt>
                <c:pt idx="9">
                  <c:v>1.93</c:v>
                </c:pt>
                <c:pt idx="10">
                  <c:v>1.92</c:v>
                </c:pt>
                <c:pt idx="11">
                  <c:v>1.96</c:v>
                </c:pt>
                <c:pt idx="12">
                  <c:v>1.91</c:v>
                </c:pt>
                <c:pt idx="13">
                  <c:v>1.87</c:v>
                </c:pt>
                <c:pt idx="14">
                  <c:v>1.87</c:v>
                </c:pt>
                <c:pt idx="15">
                  <c:v>1.77</c:v>
                </c:pt>
                <c:pt idx="16">
                  <c:v>1.68</c:v>
                </c:pt>
                <c:pt idx="17">
                  <c:v>1.64</c:v>
                </c:pt>
                <c:pt idx="18">
                  <c:v>1.6</c:v>
                </c:pt>
                <c:pt idx="19">
                  <c:v>1.66</c:v>
                </c:pt>
                <c:pt idx="20">
                  <c:v>1.68</c:v>
                </c:pt>
                <c:pt idx="21">
                  <c:v>1.63</c:v>
                </c:pt>
                <c:pt idx="22">
                  <c:v>1.62</c:v>
                </c:pt>
                <c:pt idx="23">
                  <c:v>1.61</c:v>
                </c:pt>
                <c:pt idx="24">
                  <c:v>1.66</c:v>
                </c:pt>
                <c:pt idx="25">
                  <c:v>1.74</c:v>
                </c:pt>
                <c:pt idx="26">
                  <c:v>1.8</c:v>
                </c:pt>
                <c:pt idx="27">
                  <c:v>1.84</c:v>
                </c:pt>
                <c:pt idx="28">
                  <c:v>1.96</c:v>
                </c:pt>
                <c:pt idx="29">
                  <c:v>2.0099999999999998</c:v>
                </c:pt>
                <c:pt idx="30">
                  <c:v>2.13</c:v>
                </c:pt>
                <c:pt idx="31">
                  <c:v>2.11</c:v>
                </c:pt>
                <c:pt idx="32">
                  <c:v>2.09</c:v>
                </c:pt>
                <c:pt idx="33">
                  <c:v>1.99</c:v>
                </c:pt>
                <c:pt idx="34">
                  <c:v>1.88</c:v>
                </c:pt>
                <c:pt idx="35">
                  <c:v>1.73</c:v>
                </c:pt>
                <c:pt idx="36">
                  <c:v>1.6</c:v>
                </c:pt>
                <c:pt idx="37">
                  <c:v>1.52</c:v>
                </c:pt>
                <c:pt idx="38">
                  <c:v>1.5</c:v>
                </c:pt>
                <c:pt idx="39">
                  <c:v>1.5</c:v>
                </c:pt>
                <c:pt idx="40">
                  <c:v>1.54</c:v>
                </c:pt>
                <c:pt idx="41">
                  <c:v>1.57</c:v>
                </c:pt>
                <c:pt idx="42">
                  <c:v>1.65</c:v>
                </c:pt>
                <c:pt idx="43">
                  <c:v>1.71</c:v>
                </c:pt>
                <c:pt idx="44">
                  <c:v>1.75</c:v>
                </c:pt>
                <c:pt idx="45">
                  <c:v>1.77</c:v>
                </c:pt>
                <c:pt idx="46">
                  <c:v>1.85</c:v>
                </c:pt>
                <c:pt idx="47">
                  <c:v>1.88</c:v>
                </c:pt>
                <c:pt idx="48">
                  <c:v>1.91</c:v>
                </c:pt>
                <c:pt idx="49">
                  <c:v>1.94</c:v>
                </c:pt>
                <c:pt idx="50">
                  <c:v>1.98</c:v>
                </c:pt>
                <c:pt idx="51">
                  <c:v>1.9</c:v>
                </c:pt>
                <c:pt idx="52">
                  <c:v>1.91</c:v>
                </c:pt>
                <c:pt idx="53">
                  <c:v>1.89</c:v>
                </c:pt>
                <c:pt idx="54">
                  <c:v>1.89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641-4A3D-BB9F-FDBBF3F040D8}"/>
            </c:ext>
          </c:extLst>
        </c:ser>
        <c:ser>
          <c:idx val="4"/>
          <c:order val="4"/>
          <c:tx>
            <c:strRef>
              <c:f>出生率!$A$7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出生率!$B$7:$BD$7</c:f>
              <c:numCache>
                <c:formatCode>General</c:formatCode>
                <c:ptCount val="55"/>
                <c:pt idx="0">
                  <c:v>2.0009999999999999</c:v>
                </c:pt>
                <c:pt idx="1">
                  <c:v>2.0499999999999998</c:v>
                </c:pt>
                <c:pt idx="2">
                  <c:v>2.0099999999999998</c:v>
                </c:pt>
                <c:pt idx="3">
                  <c:v>2.02</c:v>
                </c:pt>
                <c:pt idx="4">
                  <c:v>2.0499999999999998</c:v>
                </c:pt>
                <c:pt idx="5">
                  <c:v>2.1389999999999998</c:v>
                </c:pt>
                <c:pt idx="6">
                  <c:v>1.58</c:v>
                </c:pt>
                <c:pt idx="7">
                  <c:v>2.02</c:v>
                </c:pt>
                <c:pt idx="8">
                  <c:v>2.13</c:v>
                </c:pt>
                <c:pt idx="9">
                  <c:v>2.13</c:v>
                </c:pt>
                <c:pt idx="10">
                  <c:v>2.1349999999999998</c:v>
                </c:pt>
                <c:pt idx="11">
                  <c:v>2.16</c:v>
                </c:pt>
                <c:pt idx="12">
                  <c:v>2.14</c:v>
                </c:pt>
                <c:pt idx="13">
                  <c:v>2.14</c:v>
                </c:pt>
                <c:pt idx="14">
                  <c:v>2.0499999999999998</c:v>
                </c:pt>
                <c:pt idx="15">
                  <c:v>1.909</c:v>
                </c:pt>
                <c:pt idx="16">
                  <c:v>1.85</c:v>
                </c:pt>
                <c:pt idx="17">
                  <c:v>1.8</c:v>
                </c:pt>
                <c:pt idx="18">
                  <c:v>1.79</c:v>
                </c:pt>
                <c:pt idx="19">
                  <c:v>1.77</c:v>
                </c:pt>
                <c:pt idx="20">
                  <c:v>1.75</c:v>
                </c:pt>
                <c:pt idx="21">
                  <c:v>1.74</c:v>
                </c:pt>
                <c:pt idx="22">
                  <c:v>1.77</c:v>
                </c:pt>
                <c:pt idx="23">
                  <c:v>1.8</c:v>
                </c:pt>
                <c:pt idx="24">
                  <c:v>1.81</c:v>
                </c:pt>
                <c:pt idx="25">
                  <c:v>1.76</c:v>
                </c:pt>
                <c:pt idx="26">
                  <c:v>1.72</c:v>
                </c:pt>
                <c:pt idx="27">
                  <c:v>1.69</c:v>
                </c:pt>
                <c:pt idx="28">
                  <c:v>1.66</c:v>
                </c:pt>
                <c:pt idx="29">
                  <c:v>1.57</c:v>
                </c:pt>
                <c:pt idx="30">
                  <c:v>1.54</c:v>
                </c:pt>
                <c:pt idx="31">
                  <c:v>1.53</c:v>
                </c:pt>
                <c:pt idx="32">
                  <c:v>1.502</c:v>
                </c:pt>
                <c:pt idx="33">
                  <c:v>1.458</c:v>
                </c:pt>
                <c:pt idx="34">
                  <c:v>1.5</c:v>
                </c:pt>
                <c:pt idx="35">
                  <c:v>1.4219999999999999</c:v>
                </c:pt>
                <c:pt idx="36">
                  <c:v>1.425</c:v>
                </c:pt>
                <c:pt idx="37">
                  <c:v>1.3879999999999999</c:v>
                </c:pt>
                <c:pt idx="38">
                  <c:v>1.3839999999999999</c:v>
                </c:pt>
                <c:pt idx="39">
                  <c:v>1.3420000000000001</c:v>
                </c:pt>
                <c:pt idx="40">
                  <c:v>1.359</c:v>
                </c:pt>
                <c:pt idx="41">
                  <c:v>1.33</c:v>
                </c:pt>
                <c:pt idx="42">
                  <c:v>1.32</c:v>
                </c:pt>
                <c:pt idx="43">
                  <c:v>1.29</c:v>
                </c:pt>
                <c:pt idx="44">
                  <c:v>1.29</c:v>
                </c:pt>
                <c:pt idx="45">
                  <c:v>1.26</c:v>
                </c:pt>
                <c:pt idx="46">
                  <c:v>1.32</c:v>
                </c:pt>
                <c:pt idx="47">
                  <c:v>1.34</c:v>
                </c:pt>
                <c:pt idx="48">
                  <c:v>1.37</c:v>
                </c:pt>
                <c:pt idx="49">
                  <c:v>1.37</c:v>
                </c:pt>
                <c:pt idx="50">
                  <c:v>1.39</c:v>
                </c:pt>
                <c:pt idx="51">
                  <c:v>1.39</c:v>
                </c:pt>
                <c:pt idx="52">
                  <c:v>1.41</c:v>
                </c:pt>
                <c:pt idx="53">
                  <c:v>1.43</c:v>
                </c:pt>
                <c:pt idx="54">
                  <c:v>1.42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641-4A3D-BB9F-FDBBF3F040D8}"/>
            </c:ext>
          </c:extLst>
        </c:ser>
        <c:ser>
          <c:idx val="5"/>
          <c:order val="5"/>
          <c:tx>
            <c:strRef>
              <c:f>出生率!$A$8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出生率!$B$8:$BD$8</c:f>
              <c:numCache>
                <c:formatCode>General</c:formatCode>
                <c:ptCount val="55"/>
                <c:pt idx="0">
                  <c:v>6.1550000000000002</c:v>
                </c:pt>
                <c:pt idx="1">
                  <c:v>5.9889999999999999</c:v>
                </c:pt>
                <c:pt idx="2">
                  <c:v>5.7889999999999997</c:v>
                </c:pt>
                <c:pt idx="3">
                  <c:v>5.5739999999999998</c:v>
                </c:pt>
                <c:pt idx="4">
                  <c:v>5.3570000000000002</c:v>
                </c:pt>
                <c:pt idx="5">
                  <c:v>5.157</c:v>
                </c:pt>
                <c:pt idx="6">
                  <c:v>4.9870000000000001</c:v>
                </c:pt>
                <c:pt idx="7">
                  <c:v>4.8449999999999998</c:v>
                </c:pt>
                <c:pt idx="8">
                  <c:v>4.7249999999999996</c:v>
                </c:pt>
                <c:pt idx="9">
                  <c:v>4.6239999999999997</c:v>
                </c:pt>
                <c:pt idx="10">
                  <c:v>4.53</c:v>
                </c:pt>
                <c:pt idx="11">
                  <c:v>4.54</c:v>
                </c:pt>
                <c:pt idx="12">
                  <c:v>4.12</c:v>
                </c:pt>
                <c:pt idx="13">
                  <c:v>4.07</c:v>
                </c:pt>
                <c:pt idx="14">
                  <c:v>3.77</c:v>
                </c:pt>
                <c:pt idx="15">
                  <c:v>3.43</c:v>
                </c:pt>
                <c:pt idx="16">
                  <c:v>3</c:v>
                </c:pt>
                <c:pt idx="17">
                  <c:v>2.99</c:v>
                </c:pt>
                <c:pt idx="18">
                  <c:v>2.64</c:v>
                </c:pt>
                <c:pt idx="19">
                  <c:v>2.9</c:v>
                </c:pt>
                <c:pt idx="20">
                  <c:v>2.82</c:v>
                </c:pt>
                <c:pt idx="21">
                  <c:v>2.57</c:v>
                </c:pt>
                <c:pt idx="22">
                  <c:v>2.39</c:v>
                </c:pt>
                <c:pt idx="23">
                  <c:v>2.06</c:v>
                </c:pt>
                <c:pt idx="24">
                  <c:v>1.74</c:v>
                </c:pt>
                <c:pt idx="25">
                  <c:v>1.66</c:v>
                </c:pt>
                <c:pt idx="26">
                  <c:v>1.58</c:v>
                </c:pt>
                <c:pt idx="27">
                  <c:v>1.53</c:v>
                </c:pt>
                <c:pt idx="28">
                  <c:v>1.55</c:v>
                </c:pt>
                <c:pt idx="29">
                  <c:v>1.56</c:v>
                </c:pt>
                <c:pt idx="30">
                  <c:v>1.57</c:v>
                </c:pt>
                <c:pt idx="31">
                  <c:v>1.71</c:v>
                </c:pt>
                <c:pt idx="32">
                  <c:v>1.76</c:v>
                </c:pt>
                <c:pt idx="33">
                  <c:v>1.6539999999999999</c:v>
                </c:pt>
                <c:pt idx="34">
                  <c:v>1.6559999999999999</c:v>
                </c:pt>
                <c:pt idx="35">
                  <c:v>1.6339999999999999</c:v>
                </c:pt>
                <c:pt idx="36">
                  <c:v>1.5740000000000001</c:v>
                </c:pt>
                <c:pt idx="37">
                  <c:v>1.52</c:v>
                </c:pt>
                <c:pt idx="38">
                  <c:v>1.448</c:v>
                </c:pt>
                <c:pt idx="39">
                  <c:v>1.41</c:v>
                </c:pt>
                <c:pt idx="40">
                  <c:v>1.4670000000000001</c:v>
                </c:pt>
                <c:pt idx="41">
                  <c:v>1.2969999999999999</c:v>
                </c:pt>
                <c:pt idx="42">
                  <c:v>1.1659999999999999</c:v>
                </c:pt>
                <c:pt idx="43">
                  <c:v>1.18</c:v>
                </c:pt>
                <c:pt idx="44">
                  <c:v>1.1539999999999999</c:v>
                </c:pt>
                <c:pt idx="45">
                  <c:v>1.0760000000000001</c:v>
                </c:pt>
                <c:pt idx="46">
                  <c:v>1.123</c:v>
                </c:pt>
                <c:pt idx="47">
                  <c:v>1.25</c:v>
                </c:pt>
                <c:pt idx="48">
                  <c:v>1.1919999999999999</c:v>
                </c:pt>
                <c:pt idx="49">
                  <c:v>1.149</c:v>
                </c:pt>
                <c:pt idx="50">
                  <c:v>1.226</c:v>
                </c:pt>
                <c:pt idx="51">
                  <c:v>1.244</c:v>
                </c:pt>
                <c:pt idx="52">
                  <c:v>1.2969999999999999</c:v>
                </c:pt>
                <c:pt idx="53">
                  <c:v>1.1870000000000001</c:v>
                </c:pt>
                <c:pt idx="54">
                  <c:v>1.2050000000000001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641-4A3D-BB9F-FDBBF3F040D8}"/>
            </c:ext>
          </c:extLst>
        </c:ser>
        <c:ser>
          <c:idx val="6"/>
          <c:order val="6"/>
          <c:tx>
            <c:strRef>
              <c:f>出生率!$A$9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出生率!$B$9:$BD$9</c:f>
              <c:numCache>
                <c:formatCode>General</c:formatCode>
                <c:ptCount val="55"/>
                <c:pt idx="0">
                  <c:v>5.4539999999999997</c:v>
                </c:pt>
                <c:pt idx="1">
                  <c:v>5.2560000000000002</c:v>
                </c:pt>
                <c:pt idx="2">
                  <c:v>5.2</c:v>
                </c:pt>
                <c:pt idx="3">
                  <c:v>5.0069999999999997</c:v>
                </c:pt>
                <c:pt idx="4">
                  <c:v>4.8525</c:v>
                </c:pt>
                <c:pt idx="5">
                  <c:v>4.6980000000000004</c:v>
                </c:pt>
                <c:pt idx="6">
                  <c:v>4.4980000000000002</c:v>
                </c:pt>
                <c:pt idx="7">
                  <c:v>3.9460000000000002</c:v>
                </c:pt>
                <c:pt idx="8">
                  <c:v>3.5619999999999998</c:v>
                </c:pt>
                <c:pt idx="9">
                  <c:v>3.246</c:v>
                </c:pt>
                <c:pt idx="10">
                  <c:v>3.0859999999999999</c:v>
                </c:pt>
                <c:pt idx="11">
                  <c:v>3.0379999999999998</c:v>
                </c:pt>
                <c:pt idx="12">
                  <c:v>3.048</c:v>
                </c:pt>
                <c:pt idx="13">
                  <c:v>2.8</c:v>
                </c:pt>
                <c:pt idx="14">
                  <c:v>2.359</c:v>
                </c:pt>
                <c:pt idx="15">
                  <c:v>2.0790000000000002</c:v>
                </c:pt>
                <c:pt idx="16">
                  <c:v>2.1110000000000002</c:v>
                </c:pt>
                <c:pt idx="17">
                  <c:v>1.82</c:v>
                </c:pt>
                <c:pt idx="18">
                  <c:v>1.7589999999999999</c:v>
                </c:pt>
                <c:pt idx="19">
                  <c:v>1.7909999999999999</c:v>
                </c:pt>
                <c:pt idx="20">
                  <c:v>1.7370000000000001</c:v>
                </c:pt>
                <c:pt idx="21">
                  <c:v>1.7230000000000001</c:v>
                </c:pt>
                <c:pt idx="22">
                  <c:v>1.706</c:v>
                </c:pt>
                <c:pt idx="23">
                  <c:v>1.6080000000000001</c:v>
                </c:pt>
                <c:pt idx="24">
                  <c:v>1.615</c:v>
                </c:pt>
                <c:pt idx="25">
                  <c:v>1.6140000000000001</c:v>
                </c:pt>
                <c:pt idx="26">
                  <c:v>1.4330000000000001</c:v>
                </c:pt>
                <c:pt idx="27">
                  <c:v>1.621</c:v>
                </c:pt>
                <c:pt idx="28">
                  <c:v>1.956</c:v>
                </c:pt>
                <c:pt idx="29">
                  <c:v>1.754</c:v>
                </c:pt>
                <c:pt idx="30">
                  <c:v>1.865</c:v>
                </c:pt>
                <c:pt idx="31">
                  <c:v>1.77</c:v>
                </c:pt>
                <c:pt idx="32">
                  <c:v>1.76</c:v>
                </c:pt>
                <c:pt idx="33">
                  <c:v>1.778</c:v>
                </c:pt>
                <c:pt idx="34">
                  <c:v>1.75</c:v>
                </c:pt>
                <c:pt idx="35">
                  <c:v>1.71</c:v>
                </c:pt>
                <c:pt idx="36">
                  <c:v>1.696</c:v>
                </c:pt>
                <c:pt idx="37">
                  <c:v>1.635</c:v>
                </c:pt>
                <c:pt idx="38">
                  <c:v>1.494</c:v>
                </c:pt>
                <c:pt idx="39">
                  <c:v>1.4750000000000001</c:v>
                </c:pt>
                <c:pt idx="41">
                  <c:v>1.41</c:v>
                </c:pt>
                <c:pt idx="42">
                  <c:v>1.37</c:v>
                </c:pt>
                <c:pt idx="43">
                  <c:v>1.27</c:v>
                </c:pt>
                <c:pt idx="44">
                  <c:v>1.26</c:v>
                </c:pt>
                <c:pt idx="45">
                  <c:v>1.26</c:v>
                </c:pt>
                <c:pt idx="46">
                  <c:v>1.28</c:v>
                </c:pt>
                <c:pt idx="47">
                  <c:v>1.29</c:v>
                </c:pt>
                <c:pt idx="48">
                  <c:v>1.28</c:v>
                </c:pt>
                <c:pt idx="49">
                  <c:v>1.22</c:v>
                </c:pt>
                <c:pt idx="50">
                  <c:v>1.1499999999999999</c:v>
                </c:pt>
                <c:pt idx="51">
                  <c:v>1.2</c:v>
                </c:pt>
                <c:pt idx="52">
                  <c:v>1.29</c:v>
                </c:pt>
                <c:pt idx="53">
                  <c:v>1.19</c:v>
                </c:pt>
                <c:pt idx="54">
                  <c:v>1.25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641-4A3D-BB9F-FDBBF3F040D8}"/>
            </c:ext>
          </c:extLst>
        </c:ser>
        <c:ser>
          <c:idx val="7"/>
          <c:order val="7"/>
          <c:tx>
            <c:strRef>
              <c:f>出生率!$A$10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出生率!$B$10:$BD$10</c:f>
              <c:numCache>
                <c:formatCode>General</c:formatCode>
                <c:ptCount val="55"/>
                <c:pt idx="0">
                  <c:v>6.1470000000000002</c:v>
                </c:pt>
                <c:pt idx="1">
                  <c:v>6.1509999999999998</c:v>
                </c:pt>
                <c:pt idx="2">
                  <c:v>6.1550000000000002</c:v>
                </c:pt>
                <c:pt idx="3">
                  <c:v>6.157</c:v>
                </c:pt>
                <c:pt idx="4">
                  <c:v>6.1509999999999998</c:v>
                </c:pt>
                <c:pt idx="5">
                  <c:v>6.1289999999999996</c:v>
                </c:pt>
                <c:pt idx="6">
                  <c:v>6.0839999999999996</c:v>
                </c:pt>
                <c:pt idx="7">
                  <c:v>6.0090000000000003</c:v>
                </c:pt>
                <c:pt idx="8">
                  <c:v>5.9029999999999996</c:v>
                </c:pt>
                <c:pt idx="9">
                  <c:v>5.7640000000000002</c:v>
                </c:pt>
                <c:pt idx="10">
                  <c:v>5.5949999999999998</c:v>
                </c:pt>
                <c:pt idx="11">
                  <c:v>5.3970000000000002</c:v>
                </c:pt>
                <c:pt idx="12">
                  <c:v>5.181</c:v>
                </c:pt>
                <c:pt idx="13">
                  <c:v>4.9530000000000003</c:v>
                </c:pt>
                <c:pt idx="14">
                  <c:v>4.7210000000000001</c:v>
                </c:pt>
                <c:pt idx="15">
                  <c:v>4.4880000000000004</c:v>
                </c:pt>
                <c:pt idx="16">
                  <c:v>4.2569999999999997</c:v>
                </c:pt>
                <c:pt idx="17">
                  <c:v>4.03</c:v>
                </c:pt>
                <c:pt idx="18">
                  <c:v>3.8079999999999998</c:v>
                </c:pt>
                <c:pt idx="19">
                  <c:v>3.5939999999999999</c:v>
                </c:pt>
                <c:pt idx="20">
                  <c:v>3.3919999999999999</c:v>
                </c:pt>
                <c:pt idx="21">
                  <c:v>3.202</c:v>
                </c:pt>
                <c:pt idx="22">
                  <c:v>3.024</c:v>
                </c:pt>
                <c:pt idx="23">
                  <c:v>2.859</c:v>
                </c:pt>
                <c:pt idx="24">
                  <c:v>2.7069999999999999</c:v>
                </c:pt>
                <c:pt idx="25">
                  <c:v>2.5710000000000002</c:v>
                </c:pt>
                <c:pt idx="26">
                  <c:v>2.4510000000000001</c:v>
                </c:pt>
                <c:pt idx="27">
                  <c:v>2.3460000000000001</c:v>
                </c:pt>
                <c:pt idx="28">
                  <c:v>2.2559999999999998</c:v>
                </c:pt>
                <c:pt idx="29">
                  <c:v>2.1789999999999998</c:v>
                </c:pt>
                <c:pt idx="30">
                  <c:v>2.113</c:v>
                </c:pt>
                <c:pt idx="31">
                  <c:v>2.0550000000000002</c:v>
                </c:pt>
                <c:pt idx="32">
                  <c:v>2.0030000000000001</c:v>
                </c:pt>
                <c:pt idx="33">
                  <c:v>1.956</c:v>
                </c:pt>
                <c:pt idx="34">
                  <c:v>1.911</c:v>
                </c:pt>
                <c:pt idx="35">
                  <c:v>1.867</c:v>
                </c:pt>
                <c:pt idx="36">
                  <c:v>1.823</c:v>
                </c:pt>
                <c:pt idx="37">
                  <c:v>1.7809999999999999</c:v>
                </c:pt>
                <c:pt idx="38">
                  <c:v>1.742</c:v>
                </c:pt>
                <c:pt idx="39">
                  <c:v>1.7050000000000001</c:v>
                </c:pt>
                <c:pt idx="40">
                  <c:v>1.671</c:v>
                </c:pt>
                <c:pt idx="41">
                  <c:v>1.641</c:v>
                </c:pt>
                <c:pt idx="42">
                  <c:v>1.6160000000000001</c:v>
                </c:pt>
                <c:pt idx="43">
                  <c:v>1.595</c:v>
                </c:pt>
                <c:pt idx="44">
                  <c:v>1.58</c:v>
                </c:pt>
                <c:pt idx="45">
                  <c:v>1.5680000000000001</c:v>
                </c:pt>
                <c:pt idx="46">
                  <c:v>1.5609999999999999</c:v>
                </c:pt>
                <c:pt idx="47">
                  <c:v>1.5569999999999999</c:v>
                </c:pt>
                <c:pt idx="48">
                  <c:v>1.5529999999999999</c:v>
                </c:pt>
                <c:pt idx="49">
                  <c:v>1.5509999999999999</c:v>
                </c:pt>
                <c:pt idx="50">
                  <c:v>1.5469999999999999</c:v>
                </c:pt>
                <c:pt idx="51">
                  <c:v>1.542</c:v>
                </c:pt>
                <c:pt idx="52">
                  <c:v>1.534</c:v>
                </c:pt>
                <c:pt idx="53">
                  <c:v>1.524</c:v>
                </c:pt>
                <c:pt idx="54">
                  <c:v>1.512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641-4A3D-BB9F-FDBBF3F040D8}"/>
            </c:ext>
          </c:extLst>
        </c:ser>
        <c:ser>
          <c:idx val="8"/>
          <c:order val="8"/>
          <c:tx>
            <c:strRef>
              <c:f>出生率!$A$11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出生率!$B$11:$BD$11</c:f>
              <c:numCache>
                <c:formatCode>General</c:formatCode>
                <c:ptCount val="55"/>
                <c:pt idx="0">
                  <c:v>5.7539999999999996</c:v>
                </c:pt>
                <c:pt idx="1">
                  <c:v>5.9039999999999999</c:v>
                </c:pt>
                <c:pt idx="2">
                  <c:v>6.0609999999999999</c:v>
                </c:pt>
                <c:pt idx="3">
                  <c:v>6.2060000000000004</c:v>
                </c:pt>
                <c:pt idx="4">
                  <c:v>6.32</c:v>
                </c:pt>
                <c:pt idx="5">
                  <c:v>6.3849999999999998</c:v>
                </c:pt>
                <c:pt idx="6">
                  <c:v>6.3840000000000003</c:v>
                </c:pt>
                <c:pt idx="7">
                  <c:v>6.3170000000000002</c:v>
                </c:pt>
                <c:pt idx="8">
                  <c:v>6.1840000000000002</c:v>
                </c:pt>
                <c:pt idx="9">
                  <c:v>5.9859999999999998</c:v>
                </c:pt>
                <c:pt idx="10">
                  <c:v>5.7249999999999996</c:v>
                </c:pt>
                <c:pt idx="11">
                  <c:v>5.4029999999999996</c:v>
                </c:pt>
                <c:pt idx="12">
                  <c:v>5.0359999999999996</c:v>
                </c:pt>
                <c:pt idx="13">
                  <c:v>4.6440000000000001</c:v>
                </c:pt>
                <c:pt idx="14">
                  <c:v>4.2450000000000001</c:v>
                </c:pt>
                <c:pt idx="15">
                  <c:v>3.8610000000000002</c:v>
                </c:pt>
                <c:pt idx="16">
                  <c:v>3.51</c:v>
                </c:pt>
                <c:pt idx="17">
                  <c:v>3.202</c:v>
                </c:pt>
                <c:pt idx="18">
                  <c:v>2.9449999999999998</c:v>
                </c:pt>
                <c:pt idx="19">
                  <c:v>2.7469999999999999</c:v>
                </c:pt>
                <c:pt idx="20">
                  <c:v>2.613</c:v>
                </c:pt>
                <c:pt idx="21">
                  <c:v>2.5459999999999998</c:v>
                </c:pt>
                <c:pt idx="22">
                  <c:v>2.5329999999999999</c:v>
                </c:pt>
                <c:pt idx="23">
                  <c:v>2.556</c:v>
                </c:pt>
                <c:pt idx="24">
                  <c:v>2.6019999999999999</c:v>
                </c:pt>
                <c:pt idx="25">
                  <c:v>2.65</c:v>
                </c:pt>
                <c:pt idx="26">
                  <c:v>2.6779999999999999</c:v>
                </c:pt>
                <c:pt idx="27">
                  <c:v>2.6760000000000002</c:v>
                </c:pt>
                <c:pt idx="28">
                  <c:v>2.6339999999999999</c:v>
                </c:pt>
                <c:pt idx="29">
                  <c:v>2.5510000000000002</c:v>
                </c:pt>
                <c:pt idx="30">
                  <c:v>2.4279999999999999</c:v>
                </c:pt>
                <c:pt idx="31">
                  <c:v>2.2759999999999998</c:v>
                </c:pt>
                <c:pt idx="32">
                  <c:v>2.1110000000000002</c:v>
                </c:pt>
                <c:pt idx="33">
                  <c:v>1.952</c:v>
                </c:pt>
                <c:pt idx="34">
                  <c:v>1.806</c:v>
                </c:pt>
                <c:pt idx="35">
                  <c:v>1.6839999999999999</c:v>
                </c:pt>
                <c:pt idx="36">
                  <c:v>1.59</c:v>
                </c:pt>
                <c:pt idx="37">
                  <c:v>1.522</c:v>
                </c:pt>
                <c:pt idx="38">
                  <c:v>1.4770000000000001</c:v>
                </c:pt>
                <c:pt idx="39">
                  <c:v>1.4530000000000001</c:v>
                </c:pt>
                <c:pt idx="40">
                  <c:v>1.4470000000000001</c:v>
                </c:pt>
                <c:pt idx="41">
                  <c:v>1.4550000000000001</c:v>
                </c:pt>
                <c:pt idx="42">
                  <c:v>1.4690000000000001</c:v>
                </c:pt>
                <c:pt idx="43">
                  <c:v>1.486</c:v>
                </c:pt>
                <c:pt idx="44">
                  <c:v>1.502</c:v>
                </c:pt>
                <c:pt idx="45">
                  <c:v>1.5129999999999999</c:v>
                </c:pt>
                <c:pt idx="46">
                  <c:v>1.5209999999999999</c:v>
                </c:pt>
                <c:pt idx="47">
                  <c:v>1.526</c:v>
                </c:pt>
                <c:pt idx="48">
                  <c:v>1.5309999999999999</c:v>
                </c:pt>
                <c:pt idx="49">
                  <c:v>1.5349999999999999</c:v>
                </c:pt>
                <c:pt idx="50">
                  <c:v>1.5389999999999999</c:v>
                </c:pt>
                <c:pt idx="51">
                  <c:v>1.544</c:v>
                </c:pt>
                <c:pt idx="52">
                  <c:v>1.5489999999999999</c:v>
                </c:pt>
                <c:pt idx="53">
                  <c:v>1.5549999999999999</c:v>
                </c:pt>
                <c:pt idx="54">
                  <c:v>1.5620000000000001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641-4A3D-BB9F-FDBBF3F040D8}"/>
            </c:ext>
          </c:extLst>
        </c:ser>
        <c:ser>
          <c:idx val="9"/>
          <c:order val="9"/>
          <c:tx>
            <c:strRef>
              <c:f>出生率!$A$12</c:f>
              <c:strCache>
                <c:ptCount val="1"/>
                <c:pt idx="0">
                  <c:v>Vietnam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出生率!$B$2:$BD$2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出生率!$B$12:$BD$12</c:f>
              <c:numCache>
                <c:formatCode>General</c:formatCode>
                <c:ptCount val="55"/>
                <c:pt idx="0">
                  <c:v>6.1470000000000002</c:v>
                </c:pt>
                <c:pt idx="1">
                  <c:v>6.1509999999999998</c:v>
                </c:pt>
                <c:pt idx="2">
                  <c:v>6.1550000000000002</c:v>
                </c:pt>
                <c:pt idx="3">
                  <c:v>6.157</c:v>
                </c:pt>
                <c:pt idx="4">
                  <c:v>6.1509999999999998</c:v>
                </c:pt>
                <c:pt idx="5">
                  <c:v>6.1289999999999996</c:v>
                </c:pt>
                <c:pt idx="6">
                  <c:v>6.0839999999999996</c:v>
                </c:pt>
                <c:pt idx="7">
                  <c:v>6.0090000000000003</c:v>
                </c:pt>
                <c:pt idx="8">
                  <c:v>5.9029999999999996</c:v>
                </c:pt>
                <c:pt idx="9">
                  <c:v>5.7640000000000002</c:v>
                </c:pt>
                <c:pt idx="10">
                  <c:v>5.5949999999999998</c:v>
                </c:pt>
                <c:pt idx="11">
                  <c:v>5.3970000000000002</c:v>
                </c:pt>
                <c:pt idx="12">
                  <c:v>5.181</c:v>
                </c:pt>
                <c:pt idx="13">
                  <c:v>4.9530000000000003</c:v>
                </c:pt>
                <c:pt idx="14">
                  <c:v>4.7210000000000001</c:v>
                </c:pt>
                <c:pt idx="15">
                  <c:v>4.4880000000000004</c:v>
                </c:pt>
                <c:pt idx="16">
                  <c:v>4.2569999999999997</c:v>
                </c:pt>
                <c:pt idx="17">
                  <c:v>4.03</c:v>
                </c:pt>
                <c:pt idx="18">
                  <c:v>3.8079999999999998</c:v>
                </c:pt>
                <c:pt idx="19">
                  <c:v>3.5939999999999999</c:v>
                </c:pt>
                <c:pt idx="20">
                  <c:v>3.3919999999999999</c:v>
                </c:pt>
                <c:pt idx="21">
                  <c:v>3.202</c:v>
                </c:pt>
                <c:pt idx="22">
                  <c:v>3.024</c:v>
                </c:pt>
                <c:pt idx="23">
                  <c:v>2.859</c:v>
                </c:pt>
                <c:pt idx="24">
                  <c:v>2.7069999999999999</c:v>
                </c:pt>
                <c:pt idx="25">
                  <c:v>2.5710000000000002</c:v>
                </c:pt>
                <c:pt idx="26">
                  <c:v>2.4510000000000001</c:v>
                </c:pt>
                <c:pt idx="27">
                  <c:v>2.3460000000000001</c:v>
                </c:pt>
                <c:pt idx="28">
                  <c:v>2.2559999999999998</c:v>
                </c:pt>
                <c:pt idx="29">
                  <c:v>2.1789999999999998</c:v>
                </c:pt>
                <c:pt idx="30">
                  <c:v>2.113</c:v>
                </c:pt>
                <c:pt idx="31">
                  <c:v>2.0550000000000002</c:v>
                </c:pt>
                <c:pt idx="32">
                  <c:v>2.0030000000000001</c:v>
                </c:pt>
                <c:pt idx="33">
                  <c:v>1.956</c:v>
                </c:pt>
                <c:pt idx="34">
                  <c:v>1.911</c:v>
                </c:pt>
                <c:pt idx="35">
                  <c:v>1.867</c:v>
                </c:pt>
                <c:pt idx="36">
                  <c:v>1.823</c:v>
                </c:pt>
                <c:pt idx="37">
                  <c:v>1.7809999999999999</c:v>
                </c:pt>
                <c:pt idx="38">
                  <c:v>1.742</c:v>
                </c:pt>
                <c:pt idx="39">
                  <c:v>1.7050000000000001</c:v>
                </c:pt>
                <c:pt idx="40">
                  <c:v>1.671</c:v>
                </c:pt>
                <c:pt idx="41">
                  <c:v>1.641</c:v>
                </c:pt>
                <c:pt idx="42">
                  <c:v>1.6160000000000001</c:v>
                </c:pt>
                <c:pt idx="43">
                  <c:v>1.595</c:v>
                </c:pt>
                <c:pt idx="44">
                  <c:v>1.58</c:v>
                </c:pt>
                <c:pt idx="45">
                  <c:v>1.5680000000000001</c:v>
                </c:pt>
                <c:pt idx="46">
                  <c:v>1.5609999999999999</c:v>
                </c:pt>
                <c:pt idx="47">
                  <c:v>1.5569999999999999</c:v>
                </c:pt>
                <c:pt idx="48">
                  <c:v>1.5529999999999999</c:v>
                </c:pt>
                <c:pt idx="49">
                  <c:v>1.5509999999999999</c:v>
                </c:pt>
                <c:pt idx="50">
                  <c:v>1.5469999999999999</c:v>
                </c:pt>
                <c:pt idx="51">
                  <c:v>1.542</c:v>
                </c:pt>
                <c:pt idx="52">
                  <c:v>1.534</c:v>
                </c:pt>
                <c:pt idx="53">
                  <c:v>1.524</c:v>
                </c:pt>
                <c:pt idx="54">
                  <c:v>1.512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641-4A3D-BB9F-FDBBF3F04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548616"/>
        <c:axId val="443548224"/>
      </c:lineChart>
      <c:catAx>
        <c:axId val="44354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443548224"/>
        <c:crosses val="autoZero"/>
        <c:auto val="1"/>
        <c:lblAlgn val="ctr"/>
        <c:lblOffset val="100"/>
        <c:noMultiLvlLbl val="0"/>
      </c:catAx>
      <c:valAx>
        <c:axId val="443548224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4435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G丸ｺﾞｼｯｸM-PRO" panose="020F0600000000000000" pitchFamily="50" charset="-128"/>
          <a:ea typeface="HG丸ｺﾞｼｯｸM-PRO" panose="020F0600000000000000" pitchFamily="50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平均寿命推計!$A$2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平均寿命推計!$B$2:$AE$2</c:f>
              <c:numCache>
                <c:formatCode>0.00</c:formatCode>
                <c:ptCount val="30"/>
                <c:pt idx="0">
                  <c:v>69.28</c:v>
                </c:pt>
                <c:pt idx="1">
                  <c:v>70.540000000000006</c:v>
                </c:pt>
                <c:pt idx="2">
                  <c:v>71.010000000000005</c:v>
                </c:pt>
                <c:pt idx="3">
                  <c:v>71.680000000000007</c:v>
                </c:pt>
                <c:pt idx="4">
                  <c:v>72.150000000000006</c:v>
                </c:pt>
                <c:pt idx="5">
                  <c:v>72.94</c:v>
                </c:pt>
                <c:pt idx="6">
                  <c:v>74.11</c:v>
                </c:pt>
                <c:pt idx="7">
                  <c:v>75.03</c:v>
                </c:pt>
                <c:pt idx="8">
                  <c:v>76.17</c:v>
                </c:pt>
                <c:pt idx="9">
                  <c:v>77.09</c:v>
                </c:pt>
                <c:pt idx="10">
                  <c:v>78.36</c:v>
                </c:pt>
                <c:pt idx="11">
                  <c:v>79.650000000000006</c:v>
                </c:pt>
                <c:pt idx="12">
                  <c:v>80.45</c:v>
                </c:pt>
                <c:pt idx="13">
                  <c:v>81.25</c:v>
                </c:pt>
                <c:pt idx="14">
                  <c:v>82.04</c:v>
                </c:pt>
                <c:pt idx="15">
                  <c:v>82.83</c:v>
                </c:pt>
                <c:pt idx="16">
                  <c:v>83.65</c:v>
                </c:pt>
                <c:pt idx="17">
                  <c:v>84.37</c:v>
                </c:pt>
                <c:pt idx="18">
                  <c:v>85.04</c:v>
                </c:pt>
                <c:pt idx="19">
                  <c:v>85.62</c:v>
                </c:pt>
                <c:pt idx="20">
                  <c:v>86.2</c:v>
                </c:pt>
                <c:pt idx="21">
                  <c:v>86.78</c:v>
                </c:pt>
                <c:pt idx="22">
                  <c:v>87.33</c:v>
                </c:pt>
                <c:pt idx="23">
                  <c:v>87.85</c:v>
                </c:pt>
                <c:pt idx="24">
                  <c:v>88.4</c:v>
                </c:pt>
                <c:pt idx="25">
                  <c:v>88.93</c:v>
                </c:pt>
                <c:pt idx="26">
                  <c:v>89.46</c:v>
                </c:pt>
                <c:pt idx="27">
                  <c:v>89.99</c:v>
                </c:pt>
                <c:pt idx="28">
                  <c:v>90.53</c:v>
                </c:pt>
                <c:pt idx="29">
                  <c:v>91.04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16-487D-B3A2-DA5585FFE5AF}"/>
            </c:ext>
          </c:extLst>
        </c:ser>
        <c:ser>
          <c:idx val="1"/>
          <c:order val="1"/>
          <c:tx>
            <c:strRef>
              <c:f>平均寿命推計!$A$3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平均寿命推計!$B$3:$AE$3</c:f>
              <c:numCache>
                <c:formatCode>0.00</c:formatCode>
                <c:ptCount val="30"/>
                <c:pt idx="0">
                  <c:v>67.52</c:v>
                </c:pt>
                <c:pt idx="1">
                  <c:v>68.91</c:v>
                </c:pt>
                <c:pt idx="2">
                  <c:v>69.97</c:v>
                </c:pt>
                <c:pt idx="3">
                  <c:v>70.67</c:v>
                </c:pt>
                <c:pt idx="4">
                  <c:v>71.150000000000006</c:v>
                </c:pt>
                <c:pt idx="5">
                  <c:v>72.31</c:v>
                </c:pt>
                <c:pt idx="6">
                  <c:v>73.66</c:v>
                </c:pt>
                <c:pt idx="7">
                  <c:v>75</c:v>
                </c:pt>
                <c:pt idx="8">
                  <c:v>75.89</c:v>
                </c:pt>
                <c:pt idx="9">
                  <c:v>77.22</c:v>
                </c:pt>
                <c:pt idx="10">
                  <c:v>78.58</c:v>
                </c:pt>
                <c:pt idx="11">
                  <c:v>79.77</c:v>
                </c:pt>
                <c:pt idx="12">
                  <c:v>80.66</c:v>
                </c:pt>
                <c:pt idx="13">
                  <c:v>81.540000000000006</c:v>
                </c:pt>
                <c:pt idx="14">
                  <c:v>82.44</c:v>
                </c:pt>
                <c:pt idx="15">
                  <c:v>83.3</c:v>
                </c:pt>
                <c:pt idx="16">
                  <c:v>84.09</c:v>
                </c:pt>
                <c:pt idx="17">
                  <c:v>84.78</c:v>
                </c:pt>
                <c:pt idx="18">
                  <c:v>85.46</c:v>
                </c:pt>
                <c:pt idx="19">
                  <c:v>86.1</c:v>
                </c:pt>
                <c:pt idx="20">
                  <c:v>86.72</c:v>
                </c:pt>
                <c:pt idx="21">
                  <c:v>87.35</c:v>
                </c:pt>
                <c:pt idx="22">
                  <c:v>87.92</c:v>
                </c:pt>
                <c:pt idx="23">
                  <c:v>88.55</c:v>
                </c:pt>
                <c:pt idx="24">
                  <c:v>89.12</c:v>
                </c:pt>
                <c:pt idx="25">
                  <c:v>89.67</c:v>
                </c:pt>
                <c:pt idx="26">
                  <c:v>90.24</c:v>
                </c:pt>
                <c:pt idx="27">
                  <c:v>90.82</c:v>
                </c:pt>
                <c:pt idx="28">
                  <c:v>91.37</c:v>
                </c:pt>
                <c:pt idx="29">
                  <c:v>91.96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16-487D-B3A2-DA5585FFE5AF}"/>
            </c:ext>
          </c:extLst>
        </c:ser>
        <c:ser>
          <c:idx val="2"/>
          <c:order val="2"/>
          <c:tx>
            <c:strRef>
              <c:f>平均寿命推計!$A$4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平均寿命推計!$B$4:$AE$4</c:f>
              <c:numCache>
                <c:formatCode>0.00</c:formatCode>
                <c:ptCount val="30"/>
                <c:pt idx="0">
                  <c:v>67.05</c:v>
                </c:pt>
                <c:pt idx="1">
                  <c:v>69.2</c:v>
                </c:pt>
                <c:pt idx="2">
                  <c:v>70.66</c:v>
                </c:pt>
                <c:pt idx="3">
                  <c:v>71.33</c:v>
                </c:pt>
                <c:pt idx="4">
                  <c:v>72.33</c:v>
                </c:pt>
                <c:pt idx="5">
                  <c:v>73.510000000000005</c:v>
                </c:pt>
                <c:pt idx="6">
                  <c:v>74.63</c:v>
                </c:pt>
                <c:pt idx="7">
                  <c:v>75.95</c:v>
                </c:pt>
                <c:pt idx="8">
                  <c:v>77.209999999999994</c:v>
                </c:pt>
                <c:pt idx="9">
                  <c:v>78.290000000000006</c:v>
                </c:pt>
                <c:pt idx="10">
                  <c:v>79.45</c:v>
                </c:pt>
                <c:pt idx="11">
                  <c:v>80.83</c:v>
                </c:pt>
                <c:pt idx="12">
                  <c:v>81.849999999999994</c:v>
                </c:pt>
                <c:pt idx="13">
                  <c:v>82.85</c:v>
                </c:pt>
                <c:pt idx="14">
                  <c:v>83.64</c:v>
                </c:pt>
                <c:pt idx="15">
                  <c:v>84.38</c:v>
                </c:pt>
                <c:pt idx="16">
                  <c:v>85.08</c:v>
                </c:pt>
                <c:pt idx="17">
                  <c:v>85.75</c:v>
                </c:pt>
                <c:pt idx="18">
                  <c:v>86.42</c:v>
                </c:pt>
                <c:pt idx="19">
                  <c:v>87.02</c:v>
                </c:pt>
                <c:pt idx="20">
                  <c:v>87.65</c:v>
                </c:pt>
                <c:pt idx="21">
                  <c:v>88.27</c:v>
                </c:pt>
                <c:pt idx="22">
                  <c:v>88.87</c:v>
                </c:pt>
                <c:pt idx="23">
                  <c:v>89.46</c:v>
                </c:pt>
                <c:pt idx="24">
                  <c:v>90.04</c:v>
                </c:pt>
                <c:pt idx="25">
                  <c:v>90.56</c:v>
                </c:pt>
                <c:pt idx="26">
                  <c:v>91.1</c:v>
                </c:pt>
                <c:pt idx="27">
                  <c:v>91.66</c:v>
                </c:pt>
                <c:pt idx="28">
                  <c:v>92.23</c:v>
                </c:pt>
                <c:pt idx="29">
                  <c:v>92.77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16-487D-B3A2-DA5585FFE5AF}"/>
            </c:ext>
          </c:extLst>
        </c:ser>
        <c:ser>
          <c:idx val="3"/>
          <c:order val="3"/>
          <c:tx>
            <c:strRef>
              <c:f>平均寿命推計!$A$5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平均寿命推計!$B$5:$AE$5</c:f>
              <c:numCache>
                <c:formatCode>0.00</c:formatCode>
                <c:ptCount val="30"/>
                <c:pt idx="0">
                  <c:v>71.709999999999994</c:v>
                </c:pt>
                <c:pt idx="1">
                  <c:v>72.84</c:v>
                </c:pt>
                <c:pt idx="2">
                  <c:v>73.430000000000007</c:v>
                </c:pt>
                <c:pt idx="3">
                  <c:v>74.05</c:v>
                </c:pt>
                <c:pt idx="4">
                  <c:v>74.77</c:v>
                </c:pt>
                <c:pt idx="5">
                  <c:v>75.28</c:v>
                </c:pt>
                <c:pt idx="6">
                  <c:v>76.319999999999993</c:v>
                </c:pt>
                <c:pt idx="7">
                  <c:v>77.08</c:v>
                </c:pt>
                <c:pt idx="8">
                  <c:v>78.06</c:v>
                </c:pt>
                <c:pt idx="9">
                  <c:v>79.23</c:v>
                </c:pt>
                <c:pt idx="10">
                  <c:v>80.09</c:v>
                </c:pt>
                <c:pt idx="11">
                  <c:v>81.069999999999993</c:v>
                </c:pt>
                <c:pt idx="12">
                  <c:v>81.93</c:v>
                </c:pt>
                <c:pt idx="13">
                  <c:v>82.77</c:v>
                </c:pt>
                <c:pt idx="14">
                  <c:v>83.61</c:v>
                </c:pt>
                <c:pt idx="15">
                  <c:v>84.36</c:v>
                </c:pt>
                <c:pt idx="16">
                  <c:v>85.04</c:v>
                </c:pt>
                <c:pt idx="17">
                  <c:v>85.67</c:v>
                </c:pt>
                <c:pt idx="18">
                  <c:v>86.28</c:v>
                </c:pt>
                <c:pt idx="19">
                  <c:v>86.87</c:v>
                </c:pt>
                <c:pt idx="20">
                  <c:v>87.44</c:v>
                </c:pt>
                <c:pt idx="21">
                  <c:v>88.02</c:v>
                </c:pt>
                <c:pt idx="22">
                  <c:v>88.55</c:v>
                </c:pt>
                <c:pt idx="23">
                  <c:v>89.1</c:v>
                </c:pt>
                <c:pt idx="24">
                  <c:v>89.64</c:v>
                </c:pt>
                <c:pt idx="25">
                  <c:v>90.2</c:v>
                </c:pt>
                <c:pt idx="26">
                  <c:v>90.75</c:v>
                </c:pt>
                <c:pt idx="27">
                  <c:v>91.3</c:v>
                </c:pt>
                <c:pt idx="28">
                  <c:v>91.82</c:v>
                </c:pt>
                <c:pt idx="29">
                  <c:v>92.35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916-487D-B3A2-DA5585FFE5AF}"/>
            </c:ext>
          </c:extLst>
        </c:ser>
        <c:ser>
          <c:idx val="4"/>
          <c:order val="4"/>
          <c:tx>
            <c:strRef>
              <c:f>平均寿命推計!$A$6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平均寿命推計!$B$6:$AE$6</c:f>
              <c:numCache>
                <c:formatCode>0.00</c:formatCode>
                <c:ptCount val="30"/>
                <c:pt idx="0">
                  <c:v>62.17</c:v>
                </c:pt>
                <c:pt idx="1">
                  <c:v>66.25</c:v>
                </c:pt>
                <c:pt idx="2">
                  <c:v>68.97</c:v>
                </c:pt>
                <c:pt idx="3">
                  <c:v>71.290000000000006</c:v>
                </c:pt>
                <c:pt idx="4">
                  <c:v>73.14</c:v>
                </c:pt>
                <c:pt idx="5">
                  <c:v>75.319999999999993</c:v>
                </c:pt>
                <c:pt idx="6">
                  <c:v>76.95</c:v>
                </c:pt>
                <c:pt idx="7">
                  <c:v>78.510000000000005</c:v>
                </c:pt>
                <c:pt idx="8">
                  <c:v>79.45</c:v>
                </c:pt>
                <c:pt idx="9">
                  <c:v>80.47</c:v>
                </c:pt>
                <c:pt idx="10">
                  <c:v>81.84</c:v>
                </c:pt>
                <c:pt idx="11">
                  <c:v>82.62</c:v>
                </c:pt>
                <c:pt idx="12">
                  <c:v>83.31</c:v>
                </c:pt>
                <c:pt idx="13">
                  <c:v>84.09</c:v>
                </c:pt>
                <c:pt idx="14">
                  <c:v>84.82</c:v>
                </c:pt>
                <c:pt idx="15">
                  <c:v>85.52</c:v>
                </c:pt>
                <c:pt idx="16">
                  <c:v>86.21</c:v>
                </c:pt>
                <c:pt idx="17">
                  <c:v>86.85</c:v>
                </c:pt>
                <c:pt idx="18">
                  <c:v>87.48</c:v>
                </c:pt>
                <c:pt idx="19">
                  <c:v>88.08</c:v>
                </c:pt>
                <c:pt idx="20">
                  <c:v>88.69</c:v>
                </c:pt>
                <c:pt idx="21">
                  <c:v>89.26</c:v>
                </c:pt>
                <c:pt idx="22">
                  <c:v>89.85</c:v>
                </c:pt>
                <c:pt idx="23">
                  <c:v>90.39</c:v>
                </c:pt>
                <c:pt idx="24">
                  <c:v>90.98</c:v>
                </c:pt>
                <c:pt idx="25">
                  <c:v>91.57</c:v>
                </c:pt>
                <c:pt idx="26">
                  <c:v>92.09</c:v>
                </c:pt>
                <c:pt idx="27">
                  <c:v>92.63</c:v>
                </c:pt>
                <c:pt idx="28">
                  <c:v>93.18</c:v>
                </c:pt>
                <c:pt idx="29">
                  <c:v>93.73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916-487D-B3A2-DA5585FFE5AF}"/>
            </c:ext>
          </c:extLst>
        </c:ser>
        <c:ser>
          <c:idx val="5"/>
          <c:order val="5"/>
          <c:tx>
            <c:strRef>
              <c:f>平均寿命推計!$A$7</c:f>
              <c:strCache>
                <c:ptCount val="1"/>
                <c:pt idx="0">
                  <c:v>Korea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平均寿命推計!$B$7:$AE$7</c:f>
              <c:numCache>
                <c:formatCode>0.00</c:formatCode>
                <c:ptCount val="30"/>
                <c:pt idx="0">
                  <c:v>47.92</c:v>
                </c:pt>
                <c:pt idx="1">
                  <c:v>51.23</c:v>
                </c:pt>
                <c:pt idx="2">
                  <c:v>54.86</c:v>
                </c:pt>
                <c:pt idx="3">
                  <c:v>58.84</c:v>
                </c:pt>
                <c:pt idx="4">
                  <c:v>63.15</c:v>
                </c:pt>
                <c:pt idx="5">
                  <c:v>64.94</c:v>
                </c:pt>
                <c:pt idx="6">
                  <c:v>67.400000000000006</c:v>
                </c:pt>
                <c:pt idx="7">
                  <c:v>70.42</c:v>
                </c:pt>
                <c:pt idx="8">
                  <c:v>72.89</c:v>
                </c:pt>
                <c:pt idx="9">
                  <c:v>74.930000000000007</c:v>
                </c:pt>
                <c:pt idx="10">
                  <c:v>77.38</c:v>
                </c:pt>
                <c:pt idx="11">
                  <c:v>79.989999999999995</c:v>
                </c:pt>
                <c:pt idx="12">
                  <c:v>81.430000000000007</c:v>
                </c:pt>
                <c:pt idx="13">
                  <c:v>82.76</c:v>
                </c:pt>
                <c:pt idx="14">
                  <c:v>83.75</c:v>
                </c:pt>
                <c:pt idx="15">
                  <c:v>84.65</c:v>
                </c:pt>
                <c:pt idx="16">
                  <c:v>85.51</c:v>
                </c:pt>
                <c:pt idx="17">
                  <c:v>86.26</c:v>
                </c:pt>
                <c:pt idx="18">
                  <c:v>87.01</c:v>
                </c:pt>
                <c:pt idx="19">
                  <c:v>87.71</c:v>
                </c:pt>
                <c:pt idx="20">
                  <c:v>88.39</c:v>
                </c:pt>
                <c:pt idx="21">
                  <c:v>89.01</c:v>
                </c:pt>
                <c:pt idx="22">
                  <c:v>89.63</c:v>
                </c:pt>
                <c:pt idx="23">
                  <c:v>90.22</c:v>
                </c:pt>
                <c:pt idx="24">
                  <c:v>90.82</c:v>
                </c:pt>
                <c:pt idx="25">
                  <c:v>91.37</c:v>
                </c:pt>
                <c:pt idx="26">
                  <c:v>91.92</c:v>
                </c:pt>
                <c:pt idx="27">
                  <c:v>92.52</c:v>
                </c:pt>
                <c:pt idx="28">
                  <c:v>93.06</c:v>
                </c:pt>
                <c:pt idx="29">
                  <c:v>93.6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916-487D-B3A2-DA5585FFE5AF}"/>
            </c:ext>
          </c:extLst>
        </c:ser>
        <c:ser>
          <c:idx val="6"/>
          <c:order val="6"/>
          <c:tx>
            <c:strRef>
              <c:f>平均寿命推計!$A$8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平均寿命推計!$B$8:$AE$8</c:f>
              <c:numCache>
                <c:formatCode>0.00</c:formatCode>
                <c:ptCount val="30"/>
                <c:pt idx="0">
                  <c:v>60.17</c:v>
                </c:pt>
                <c:pt idx="1">
                  <c:v>63.95</c:v>
                </c:pt>
                <c:pt idx="2">
                  <c:v>66.44</c:v>
                </c:pt>
                <c:pt idx="3">
                  <c:v>67.209999999999994</c:v>
                </c:pt>
                <c:pt idx="4">
                  <c:v>69.069999999999993</c:v>
                </c:pt>
                <c:pt idx="5">
                  <c:v>71.05</c:v>
                </c:pt>
                <c:pt idx="6">
                  <c:v>72.89</c:v>
                </c:pt>
                <c:pt idx="7">
                  <c:v>74.95</c:v>
                </c:pt>
                <c:pt idx="8">
                  <c:v>76.97</c:v>
                </c:pt>
                <c:pt idx="9">
                  <c:v>77.680000000000007</c:v>
                </c:pt>
                <c:pt idx="10">
                  <c:v>79.209999999999994</c:v>
                </c:pt>
                <c:pt idx="11">
                  <c:v>81.23</c:v>
                </c:pt>
                <c:pt idx="12">
                  <c:v>82.64</c:v>
                </c:pt>
                <c:pt idx="13">
                  <c:v>83.7</c:v>
                </c:pt>
                <c:pt idx="14">
                  <c:v>84.59</c:v>
                </c:pt>
                <c:pt idx="15">
                  <c:v>85.41</c:v>
                </c:pt>
                <c:pt idx="16">
                  <c:v>86.18</c:v>
                </c:pt>
                <c:pt idx="17">
                  <c:v>86.95</c:v>
                </c:pt>
                <c:pt idx="18">
                  <c:v>87.65</c:v>
                </c:pt>
                <c:pt idx="19">
                  <c:v>88.32</c:v>
                </c:pt>
                <c:pt idx="20">
                  <c:v>88.96</c:v>
                </c:pt>
                <c:pt idx="21">
                  <c:v>89.57</c:v>
                </c:pt>
                <c:pt idx="22">
                  <c:v>90.22</c:v>
                </c:pt>
                <c:pt idx="23">
                  <c:v>90.82</c:v>
                </c:pt>
                <c:pt idx="24">
                  <c:v>91.4</c:v>
                </c:pt>
                <c:pt idx="25">
                  <c:v>91.98</c:v>
                </c:pt>
                <c:pt idx="26">
                  <c:v>92.54</c:v>
                </c:pt>
                <c:pt idx="27">
                  <c:v>93.08</c:v>
                </c:pt>
                <c:pt idx="28">
                  <c:v>93.62</c:v>
                </c:pt>
                <c:pt idx="29">
                  <c:v>94.16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916-487D-B3A2-DA5585FFE5AF}"/>
            </c:ext>
          </c:extLst>
        </c:ser>
        <c:ser>
          <c:idx val="7"/>
          <c:order val="7"/>
          <c:tx>
            <c:strRef>
              <c:f>平均寿命推計!$A$9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平均寿命推計!$B$9:$AE$9</c:f>
              <c:numCache>
                <c:formatCode>0.00</c:formatCode>
                <c:ptCount val="30"/>
                <c:pt idx="0">
                  <c:v>50.8</c:v>
                </c:pt>
                <c:pt idx="1">
                  <c:v>53.3</c:v>
                </c:pt>
                <c:pt idx="2">
                  <c:v>56.05</c:v>
                </c:pt>
                <c:pt idx="3">
                  <c:v>58.18</c:v>
                </c:pt>
                <c:pt idx="4">
                  <c:v>60.66</c:v>
                </c:pt>
                <c:pt idx="5">
                  <c:v>63.31</c:v>
                </c:pt>
                <c:pt idx="6">
                  <c:v>65.75</c:v>
                </c:pt>
                <c:pt idx="7">
                  <c:v>69.77</c:v>
                </c:pt>
                <c:pt idx="8">
                  <c:v>70.150000000000006</c:v>
                </c:pt>
                <c:pt idx="9">
                  <c:v>70.3</c:v>
                </c:pt>
                <c:pt idx="10">
                  <c:v>71.22</c:v>
                </c:pt>
                <c:pt idx="11">
                  <c:v>73.13</c:v>
                </c:pt>
                <c:pt idx="12">
                  <c:v>74.14</c:v>
                </c:pt>
                <c:pt idx="13">
                  <c:v>75.08</c:v>
                </c:pt>
                <c:pt idx="14">
                  <c:v>75.98</c:v>
                </c:pt>
                <c:pt idx="15">
                  <c:v>76.88</c:v>
                </c:pt>
                <c:pt idx="16">
                  <c:v>77.760000000000005</c:v>
                </c:pt>
                <c:pt idx="17">
                  <c:v>78.63</c:v>
                </c:pt>
                <c:pt idx="18">
                  <c:v>79.48</c:v>
                </c:pt>
                <c:pt idx="19">
                  <c:v>80.31</c:v>
                </c:pt>
                <c:pt idx="20">
                  <c:v>81.13</c:v>
                </c:pt>
                <c:pt idx="21">
                  <c:v>81.96</c:v>
                </c:pt>
                <c:pt idx="22">
                  <c:v>82.74</c:v>
                </c:pt>
                <c:pt idx="23">
                  <c:v>83.5</c:v>
                </c:pt>
                <c:pt idx="24">
                  <c:v>84.14</c:v>
                </c:pt>
                <c:pt idx="25">
                  <c:v>84.8</c:v>
                </c:pt>
                <c:pt idx="26">
                  <c:v>85.41</c:v>
                </c:pt>
                <c:pt idx="27">
                  <c:v>85.98</c:v>
                </c:pt>
                <c:pt idx="28">
                  <c:v>86.5</c:v>
                </c:pt>
                <c:pt idx="29">
                  <c:v>87.03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916-487D-B3A2-DA5585FFE5AF}"/>
            </c:ext>
          </c:extLst>
        </c:ser>
        <c:ser>
          <c:idx val="8"/>
          <c:order val="8"/>
          <c:tx>
            <c:strRef>
              <c:f>平均寿命推計!$A$10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平均寿命推計!$B$10:$AE$10</c:f>
              <c:numCache>
                <c:formatCode>0.00</c:formatCode>
                <c:ptCount val="30"/>
                <c:pt idx="0">
                  <c:v>43.39</c:v>
                </c:pt>
                <c:pt idx="1">
                  <c:v>44.04</c:v>
                </c:pt>
                <c:pt idx="2">
                  <c:v>44.13</c:v>
                </c:pt>
                <c:pt idx="3">
                  <c:v>55.05</c:v>
                </c:pt>
                <c:pt idx="4">
                  <c:v>61.32</c:v>
                </c:pt>
                <c:pt idx="5">
                  <c:v>65.19</c:v>
                </c:pt>
                <c:pt idx="6">
                  <c:v>67.45</c:v>
                </c:pt>
                <c:pt idx="7">
                  <c:v>68.63</c:v>
                </c:pt>
                <c:pt idx="8">
                  <c:v>69.39</c:v>
                </c:pt>
                <c:pt idx="9">
                  <c:v>70.59</c:v>
                </c:pt>
                <c:pt idx="10">
                  <c:v>72.849999999999994</c:v>
                </c:pt>
                <c:pt idx="11">
                  <c:v>74.44</c:v>
                </c:pt>
                <c:pt idx="12">
                  <c:v>75.430000000000007</c:v>
                </c:pt>
                <c:pt idx="13">
                  <c:v>76.5</c:v>
                </c:pt>
                <c:pt idx="14">
                  <c:v>77.540000000000006</c:v>
                </c:pt>
                <c:pt idx="15">
                  <c:v>78.599999999999994</c:v>
                </c:pt>
                <c:pt idx="16">
                  <c:v>79.55</c:v>
                </c:pt>
                <c:pt idx="17">
                  <c:v>80.55</c:v>
                </c:pt>
                <c:pt idx="18">
                  <c:v>81.53</c:v>
                </c:pt>
                <c:pt idx="19">
                  <c:v>82.52</c:v>
                </c:pt>
                <c:pt idx="20">
                  <c:v>83.49</c:v>
                </c:pt>
                <c:pt idx="21">
                  <c:v>84.38</c:v>
                </c:pt>
                <c:pt idx="22">
                  <c:v>85.23</c:v>
                </c:pt>
                <c:pt idx="23">
                  <c:v>85.98</c:v>
                </c:pt>
                <c:pt idx="24">
                  <c:v>86.66</c:v>
                </c:pt>
                <c:pt idx="25">
                  <c:v>87.31</c:v>
                </c:pt>
                <c:pt idx="26">
                  <c:v>87.97</c:v>
                </c:pt>
                <c:pt idx="27">
                  <c:v>88.62</c:v>
                </c:pt>
                <c:pt idx="28">
                  <c:v>89.29</c:v>
                </c:pt>
                <c:pt idx="29">
                  <c:v>89.94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916-487D-B3A2-DA5585FFE5AF}"/>
            </c:ext>
          </c:extLst>
        </c:ser>
        <c:ser>
          <c:idx val="9"/>
          <c:order val="9"/>
          <c:tx>
            <c:strRef>
              <c:f>平均寿命推計!$A$11</c:f>
              <c:strCache>
                <c:ptCount val="1"/>
                <c:pt idx="0">
                  <c:v>Vietnam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平均寿命推計!$B$1:$AE$1</c:f>
              <c:strCache>
                <c:ptCount val="30"/>
                <c:pt idx="0">
                  <c:v>1950 - 1955</c:v>
                </c:pt>
                <c:pt idx="1">
                  <c:v>1955 - 1960</c:v>
                </c:pt>
                <c:pt idx="2">
                  <c:v>1960 - 1965</c:v>
                </c:pt>
                <c:pt idx="3">
                  <c:v>1965 - 1970</c:v>
                </c:pt>
                <c:pt idx="4">
                  <c:v>1970 - 1975</c:v>
                </c:pt>
                <c:pt idx="5">
                  <c:v>1975 - 1980</c:v>
                </c:pt>
                <c:pt idx="6">
                  <c:v>1980 - 1985</c:v>
                </c:pt>
                <c:pt idx="7">
                  <c:v>1985 - 1990</c:v>
                </c:pt>
                <c:pt idx="8">
                  <c:v>1990 - 1995</c:v>
                </c:pt>
                <c:pt idx="9">
                  <c:v>1995 - 2000</c:v>
                </c:pt>
                <c:pt idx="10">
                  <c:v>2000 - 2005</c:v>
                </c:pt>
                <c:pt idx="11">
                  <c:v>2005 - 2010</c:v>
                </c:pt>
                <c:pt idx="12">
                  <c:v>2010 - 2015</c:v>
                </c:pt>
                <c:pt idx="13">
                  <c:v>2015 - 2020</c:v>
                </c:pt>
                <c:pt idx="14">
                  <c:v>2020 - 2025</c:v>
                </c:pt>
                <c:pt idx="15">
                  <c:v>2025 - 2030</c:v>
                </c:pt>
                <c:pt idx="16">
                  <c:v>2030 - 2035</c:v>
                </c:pt>
                <c:pt idx="17">
                  <c:v>2035 - 2040</c:v>
                </c:pt>
                <c:pt idx="18">
                  <c:v>2040 - 2045</c:v>
                </c:pt>
                <c:pt idx="19">
                  <c:v>2045 - 2050</c:v>
                </c:pt>
                <c:pt idx="20">
                  <c:v>2050 - 2055</c:v>
                </c:pt>
                <c:pt idx="21">
                  <c:v>2055 - 2060</c:v>
                </c:pt>
                <c:pt idx="22">
                  <c:v>2060 - 2065</c:v>
                </c:pt>
                <c:pt idx="23">
                  <c:v>2065 - 2070</c:v>
                </c:pt>
                <c:pt idx="24">
                  <c:v>2070 - 2075</c:v>
                </c:pt>
                <c:pt idx="25">
                  <c:v>2075 - 2080</c:v>
                </c:pt>
                <c:pt idx="26">
                  <c:v>2080 - 2085</c:v>
                </c:pt>
                <c:pt idx="27">
                  <c:v>2085 - 2090</c:v>
                </c:pt>
                <c:pt idx="28">
                  <c:v>2090 - 2095</c:v>
                </c:pt>
                <c:pt idx="29">
                  <c:v>2095 - 2100</c:v>
                </c:pt>
              </c:strCache>
            </c:strRef>
          </c:cat>
          <c:val>
            <c:numRef>
              <c:f>平均寿命推計!$B$11:$AE$11</c:f>
              <c:numCache>
                <c:formatCode>0.00</c:formatCode>
                <c:ptCount val="30"/>
                <c:pt idx="0">
                  <c:v>53.5</c:v>
                </c:pt>
                <c:pt idx="1">
                  <c:v>57.26</c:v>
                </c:pt>
                <c:pt idx="2">
                  <c:v>60.48</c:v>
                </c:pt>
                <c:pt idx="3">
                  <c:v>62.33</c:v>
                </c:pt>
                <c:pt idx="4">
                  <c:v>57.76</c:v>
                </c:pt>
                <c:pt idx="5">
                  <c:v>66.12</c:v>
                </c:pt>
                <c:pt idx="6">
                  <c:v>68.06</c:v>
                </c:pt>
                <c:pt idx="7">
                  <c:v>69.790000000000006</c:v>
                </c:pt>
                <c:pt idx="8">
                  <c:v>71.239999999999995</c:v>
                </c:pt>
                <c:pt idx="9">
                  <c:v>72.66</c:v>
                </c:pt>
                <c:pt idx="10">
                  <c:v>73.81</c:v>
                </c:pt>
                <c:pt idx="11">
                  <c:v>74.7</c:v>
                </c:pt>
                <c:pt idx="12">
                  <c:v>75.569999999999993</c:v>
                </c:pt>
                <c:pt idx="13">
                  <c:v>76.3</c:v>
                </c:pt>
                <c:pt idx="14">
                  <c:v>77.02</c:v>
                </c:pt>
                <c:pt idx="15">
                  <c:v>77.790000000000006</c:v>
                </c:pt>
                <c:pt idx="16">
                  <c:v>78.540000000000006</c:v>
                </c:pt>
                <c:pt idx="17">
                  <c:v>79.31</c:v>
                </c:pt>
                <c:pt idx="18">
                  <c:v>80.09</c:v>
                </c:pt>
                <c:pt idx="19">
                  <c:v>80.89</c:v>
                </c:pt>
                <c:pt idx="20">
                  <c:v>81.680000000000007</c:v>
                </c:pt>
                <c:pt idx="21">
                  <c:v>82.4</c:v>
                </c:pt>
                <c:pt idx="22">
                  <c:v>83.03</c:v>
                </c:pt>
                <c:pt idx="23">
                  <c:v>83.67</c:v>
                </c:pt>
                <c:pt idx="24">
                  <c:v>84.27</c:v>
                </c:pt>
                <c:pt idx="25">
                  <c:v>84.83</c:v>
                </c:pt>
                <c:pt idx="26">
                  <c:v>85.41</c:v>
                </c:pt>
                <c:pt idx="27">
                  <c:v>85.93</c:v>
                </c:pt>
                <c:pt idx="28">
                  <c:v>86.5</c:v>
                </c:pt>
                <c:pt idx="29">
                  <c:v>87.02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916-487D-B3A2-DA5585FFE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545088"/>
        <c:axId val="443546264"/>
      </c:lineChart>
      <c:catAx>
        <c:axId val="4435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443546264"/>
        <c:crosses val="autoZero"/>
        <c:auto val="1"/>
        <c:lblAlgn val="ctr"/>
        <c:lblOffset val="100"/>
        <c:noMultiLvlLbl val="0"/>
      </c:catAx>
      <c:valAx>
        <c:axId val="443546264"/>
        <c:scaling>
          <c:orientation val="minMax"/>
          <c:max val="95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endParaRPr lang="ja-JP"/>
          </a:p>
        </c:txPr>
        <c:crossAx val="4435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G丸ｺﾞｼｯｸM-PRO" panose="020F0600000000000000" pitchFamily="50" charset="-128"/>
          <a:ea typeface="HG丸ｺﾞｼｯｸM-PRO" panose="020F0600000000000000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42130" cy="344407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75853" y="3"/>
            <a:ext cx="4342130" cy="344407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r">
              <a:defRPr sz="1200"/>
            </a:lvl1pPr>
          </a:lstStyle>
          <a:p>
            <a:fld id="{93E7945B-146C-44D4-B3E2-087165925DE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6542564"/>
            <a:ext cx="4342130" cy="344407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75853" y="6542564"/>
            <a:ext cx="4342130" cy="344407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r">
              <a:defRPr sz="1200"/>
            </a:lvl1pPr>
          </a:lstStyle>
          <a:p>
            <a:fld id="{3179ACF8-DB23-48CC-89CE-500BC56B474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11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42130" cy="344407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5853" y="3"/>
            <a:ext cx="4342130" cy="344407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r">
              <a:defRPr sz="1200"/>
            </a:lvl1pPr>
          </a:lstStyle>
          <a:p>
            <a:fld id="{57DBB97F-6A47-450F-904C-054D5A1EC1A1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5938"/>
            <a:ext cx="4587875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2" tIns="46212" rIns="92422" bIns="4621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2032" y="3271879"/>
            <a:ext cx="8016240" cy="3099674"/>
          </a:xfrm>
          <a:prstGeom prst="rect">
            <a:avLst/>
          </a:prstGeom>
        </p:spPr>
        <p:txBody>
          <a:bodyPr vert="horz" lIns="92422" tIns="46212" rIns="92422" bIns="4621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6542564"/>
            <a:ext cx="4342130" cy="344407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5853" y="6542564"/>
            <a:ext cx="4342130" cy="344407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r">
              <a:defRPr sz="1200"/>
            </a:lvl1pPr>
          </a:lstStyle>
          <a:p>
            <a:fld id="{30EE486C-F855-4A81-BA81-A530C41502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20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5938"/>
            <a:ext cx="4587875" cy="2581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486C-F855-4A81-BA81-A530C4150220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35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22C1-EC72-42BB-A745-A4E8B24CEA32}" type="datetimeFigureOut">
              <a:rPr kumimoji="1" lang="ja-JP" altLang="en-US" smtClean="0"/>
              <a:pPr/>
              <a:t>2017/2/28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4344E-F4B6-4D8E-822F-C3699E3D925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10" Type="http://schemas.openxmlformats.org/officeDocument/2006/relationships/image" Target="../media/image52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jpg"/><Relationship Id="rId7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6.jpeg"/><Relationship Id="rId5" Type="http://schemas.openxmlformats.org/officeDocument/2006/relationships/chart" Target="../charts/chart2.xml"/><Relationship Id="rId10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ctrTitle"/>
          </p:nvPr>
        </p:nvSpPr>
        <p:spPr>
          <a:xfrm>
            <a:off x="0" y="116632"/>
            <a:ext cx="11856640" cy="4824536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ko-KR" altLang="en-US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아시아와 한국의 </a:t>
            </a:r>
            <a:r>
              <a:rPr lang="en-US" altLang="ko-KR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ko-KR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ko-KR" altLang="en-US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고령화를 </a:t>
            </a:r>
            <a:r>
              <a:rPr lang="en-US" altLang="ko-KR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ko-KR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ko-KR" altLang="en-US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어떻게 볼 것인가</a:t>
            </a:r>
            <a:r>
              <a:rPr lang="en-US" altLang="ko-KR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lang="ja-JP" altLang="en-US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 bwMode="auto">
          <a:xfrm>
            <a:off x="3215680" y="5157192"/>
            <a:ext cx="65527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Meiji </a:t>
            </a:r>
            <a:r>
              <a:rPr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Gakuin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University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ko-K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김 성원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KIM Sung-won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wonn45@gmail.com</a:t>
            </a:r>
            <a:endParaRPr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>
              <a:defRPr/>
            </a:pPr>
            <a:endParaRPr lang="ja-JP" altLang="en-US" b="1" dirty="0">
              <a:solidFill>
                <a:srgbClr val="191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07368" y="4869160"/>
            <a:ext cx="1159328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9336" y="908720"/>
            <a:ext cx="1195332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-218672" y="918970"/>
            <a:ext cx="3456384" cy="3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경로식당</a:t>
            </a:r>
            <a:endParaRPr lang="en-US" altLang="ja-JP" sz="16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 bwMode="auto">
          <a:xfrm>
            <a:off x="25259" y="3573016"/>
            <a:ext cx="1509520" cy="6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도시락배달</a:t>
            </a:r>
            <a:endParaRPr lang="en-US" altLang="ja-JP" sz="16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 bwMode="auto">
          <a:xfrm>
            <a:off x="6600056" y="4221088"/>
            <a:ext cx="1727820" cy="5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주거환경개선</a:t>
            </a:r>
            <a:endParaRPr lang="en-US" altLang="ja-JP" sz="16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9" name="コンテンツ プレースホルダ 2"/>
          <p:cNvSpPr txBox="1">
            <a:spLocks/>
          </p:cNvSpPr>
          <p:nvPr/>
        </p:nvSpPr>
        <p:spPr bwMode="auto">
          <a:xfrm>
            <a:off x="9628616" y="1268760"/>
            <a:ext cx="2112775" cy="3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건강관리</a:t>
            </a:r>
            <a:r>
              <a:rPr lang="ja-JP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ko-KR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예방지원</a:t>
            </a:r>
            <a:endParaRPr lang="en-US" altLang="ja-JP" sz="16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2" name="コンテンツ プレースホルダ 2"/>
          <p:cNvSpPr txBox="1">
            <a:spLocks/>
          </p:cNvSpPr>
          <p:nvPr/>
        </p:nvSpPr>
        <p:spPr bwMode="auto">
          <a:xfrm>
            <a:off x="9915252" y="4437112"/>
            <a:ext cx="1728192" cy="3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김장</a:t>
            </a:r>
            <a:endParaRPr lang="en-US" altLang="ja-JP" sz="16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33" y="1700808"/>
            <a:ext cx="3453816" cy="2591912"/>
          </a:xfrm>
          <a:prstGeom prst="rect">
            <a:avLst/>
          </a:prstGeom>
          <a:ln w="53975">
            <a:solidFill>
              <a:srgbClr val="00B0F0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8" y="3973796"/>
            <a:ext cx="3511974" cy="1975484"/>
          </a:xfrm>
          <a:prstGeom prst="rect">
            <a:avLst/>
          </a:prstGeom>
          <a:ln w="53975">
            <a:solidFill>
              <a:srgbClr val="00B05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" y="1328774"/>
            <a:ext cx="3586882" cy="2028218"/>
          </a:xfrm>
          <a:prstGeom prst="rect">
            <a:avLst/>
          </a:prstGeom>
          <a:ln w="53975">
            <a:solidFill>
              <a:srgbClr val="FFFF00"/>
            </a:solidFill>
          </a:ln>
        </p:spPr>
      </p:pic>
      <p:sp>
        <p:nvSpPr>
          <p:cNvPr id="25" name="コンテンツ プレースホルダ 2"/>
          <p:cNvSpPr txBox="1">
            <a:spLocks/>
          </p:cNvSpPr>
          <p:nvPr/>
        </p:nvSpPr>
        <p:spPr bwMode="auto">
          <a:xfrm>
            <a:off x="3647728" y="4005064"/>
            <a:ext cx="1509520" cy="33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세탁지원</a:t>
            </a:r>
            <a:endParaRPr lang="en-US" altLang="ja-JP" sz="16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3" name="コンテンツ プレースホルダ 2"/>
          <p:cNvSpPr txBox="1">
            <a:spLocks/>
          </p:cNvSpPr>
          <p:nvPr/>
        </p:nvSpPr>
        <p:spPr bwMode="auto">
          <a:xfrm>
            <a:off x="3766765" y="1613082"/>
            <a:ext cx="1196625" cy="33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1600" b="1" u="sng" dirty="0" smtClean="0">
                <a:latin typeface="HG丸ｺﾞｼｯｸM-PRO" pitchFamily="50" charset="-128"/>
                <a:ea typeface="HG丸ｺﾞｼｯｸM-PRO" pitchFamily="50" charset="-128"/>
              </a:rPr>
              <a:t>제빵</a:t>
            </a:r>
            <a:endParaRPr lang="en-US" altLang="ja-JP" sz="1600" b="1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50" y="1710690"/>
            <a:ext cx="3323396" cy="2199994"/>
          </a:xfrm>
          <a:prstGeom prst="rect">
            <a:avLst/>
          </a:prstGeom>
          <a:ln w="53975">
            <a:solidFill>
              <a:srgbClr val="C00000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97" y="4418769"/>
            <a:ext cx="3000987" cy="2106575"/>
          </a:xfrm>
          <a:prstGeom prst="rect">
            <a:avLst/>
          </a:prstGeom>
          <a:ln w="53975">
            <a:solidFill>
              <a:srgbClr val="7030A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27" y="4692083"/>
            <a:ext cx="2636369" cy="1977277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77" y="4869160"/>
            <a:ext cx="3108643" cy="1807796"/>
          </a:xfrm>
          <a:prstGeom prst="rect">
            <a:avLst/>
          </a:prstGeom>
          <a:ln w="53975">
            <a:solidFill>
              <a:srgbClr val="FF3300"/>
            </a:solidFill>
          </a:ln>
        </p:spPr>
      </p:pic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예를 들어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한국에서는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</a:t>
            </a: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 bwMode="auto">
          <a:xfrm>
            <a:off x="0" y="915812"/>
            <a:ext cx="12192000" cy="86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복지관</a:t>
            </a:r>
            <a:endParaRPr lang="en-US" altLang="ja-JP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7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7" grpId="0"/>
      <p:bldP spid="29" grpId="0"/>
      <p:bldP spid="32" grpId="0"/>
      <p:bldP spid="25" grpId="0"/>
      <p:bldP spid="3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9336" y="908720"/>
            <a:ext cx="1195332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싱가포르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コンテンツ プレースホルダ 2"/>
          <p:cNvSpPr txBox="1">
            <a:spLocks/>
          </p:cNvSpPr>
          <p:nvPr/>
        </p:nvSpPr>
        <p:spPr bwMode="auto">
          <a:xfrm>
            <a:off x="0" y="908720"/>
            <a:ext cx="12192000" cy="7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Ang</a:t>
            </a:r>
            <a:r>
              <a:rPr lang="en-US" altLang="ja-JP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Mo Kio Family Service Center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798478"/>
            <a:ext cx="2575156" cy="1931367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763577"/>
            <a:ext cx="3313400" cy="2485050"/>
          </a:xfrm>
          <a:prstGeom prst="rect">
            <a:avLst/>
          </a:prstGeom>
          <a:ln w="44450">
            <a:solidFill>
              <a:srgbClr val="FFC000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384260"/>
            <a:ext cx="3142811" cy="2357108"/>
          </a:xfrm>
          <a:prstGeom prst="rect">
            <a:avLst/>
          </a:prstGeom>
          <a:ln w="44450">
            <a:solidFill>
              <a:srgbClr val="00B05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783455"/>
            <a:ext cx="3094312" cy="2320734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08" y="3717032"/>
            <a:ext cx="4032448" cy="3024336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39" y="1738163"/>
            <a:ext cx="3899925" cy="2924944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38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9336" y="908720"/>
            <a:ext cx="1195332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싱가포르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コンテンツ プレースホルダ 2"/>
          <p:cNvSpPr txBox="1">
            <a:spLocks/>
          </p:cNvSpPr>
          <p:nvPr/>
        </p:nvSpPr>
        <p:spPr bwMode="auto">
          <a:xfrm>
            <a:off x="0" y="908720"/>
            <a:ext cx="12192000" cy="7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Ang</a:t>
            </a:r>
            <a:r>
              <a:rPr lang="en-US" altLang="ja-JP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Mo Kio Family Service Center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17440"/>
            <a:ext cx="3299734" cy="247480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" y="4005064"/>
            <a:ext cx="3347864" cy="2510898"/>
          </a:xfrm>
          <a:prstGeom prst="rect">
            <a:avLst/>
          </a:prstGeom>
          <a:ln w="44450">
            <a:solidFill>
              <a:srgbClr val="FFFF00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69" y="1704046"/>
            <a:ext cx="2843808" cy="2132856"/>
          </a:xfrm>
          <a:prstGeom prst="rect">
            <a:avLst/>
          </a:prstGeom>
          <a:ln w="44450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19" y="3645024"/>
            <a:ext cx="3648405" cy="2736304"/>
          </a:xfrm>
          <a:prstGeom prst="rect">
            <a:avLst/>
          </a:prstGeom>
          <a:ln w="44450">
            <a:solidFill>
              <a:srgbClr val="FFC000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15" y="1704046"/>
            <a:ext cx="3203848" cy="2402886"/>
          </a:xfrm>
          <a:prstGeom prst="rect">
            <a:avLst/>
          </a:prstGeom>
          <a:ln w="44450">
            <a:solidFill>
              <a:srgbClr val="0070C0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447566"/>
            <a:ext cx="3035829" cy="2276872"/>
          </a:xfrm>
          <a:prstGeom prst="rect">
            <a:avLst/>
          </a:prstGeom>
          <a:ln w="44450">
            <a:solidFill>
              <a:srgbClr val="00B050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60" y="2614600"/>
            <a:ext cx="2747797" cy="206084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81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9336" y="908720"/>
            <a:ext cx="1195332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싱가포르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コンテンツ プレースホルダ 2"/>
          <p:cNvSpPr txBox="1">
            <a:spLocks/>
          </p:cNvSpPr>
          <p:nvPr/>
        </p:nvSpPr>
        <p:spPr bwMode="auto">
          <a:xfrm>
            <a:off x="0" y="908720"/>
            <a:ext cx="12192000" cy="7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Fei</a:t>
            </a:r>
            <a:r>
              <a:rPr lang="en-US" altLang="ja-JP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Yue Holland Senior Activity Center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9" y="1692188"/>
            <a:ext cx="3851920" cy="288894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" y="4012972"/>
            <a:ext cx="3601629" cy="2701221"/>
          </a:xfrm>
          <a:prstGeom prst="rect">
            <a:avLst/>
          </a:prstGeom>
          <a:ln w="44450">
            <a:solidFill>
              <a:srgbClr val="FFC00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39" y="1692019"/>
            <a:ext cx="3852145" cy="2889109"/>
          </a:xfrm>
          <a:prstGeom prst="rect">
            <a:avLst/>
          </a:prstGeom>
          <a:ln w="44450">
            <a:solidFill>
              <a:srgbClr val="0070C0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4012972"/>
            <a:ext cx="3630592" cy="2722944"/>
          </a:xfrm>
          <a:prstGeom prst="rect">
            <a:avLst/>
          </a:prstGeom>
          <a:ln w="44450">
            <a:solidFill>
              <a:srgbClr val="7030A0"/>
            </a:solidFill>
          </a:ln>
        </p:spPr>
      </p:pic>
      <p:pic>
        <p:nvPicPr>
          <p:cNvPr id="1026" name="Picture 2" descr="20160819_1546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645024"/>
            <a:ext cx="4152767" cy="2664296"/>
          </a:xfrm>
          <a:prstGeom prst="rect">
            <a:avLst/>
          </a:prstGeom>
          <a:noFill/>
          <a:ln w="444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9336" y="908720"/>
            <a:ext cx="1195332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태국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コンテンツ プレースホルダ 2"/>
          <p:cNvSpPr txBox="1">
            <a:spLocks/>
          </p:cNvSpPr>
          <p:nvPr/>
        </p:nvSpPr>
        <p:spPr bwMode="auto">
          <a:xfrm>
            <a:off x="0" y="908720"/>
            <a:ext cx="12192000" cy="7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Baan </a:t>
            </a:r>
            <a:r>
              <a:rPr lang="en-US" altLang="ja-JP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Mankong</a:t>
            </a:r>
            <a:endParaRPr lang="en-US" altLang="ja-JP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7270" y="2104966"/>
            <a:ext cx="3652848" cy="2739636"/>
          </a:xfrm>
          <a:prstGeom prst="rect">
            <a:avLst/>
          </a:prstGeom>
          <a:ln w="44450">
            <a:solidFill>
              <a:srgbClr val="92D050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9250" y="3228353"/>
            <a:ext cx="3933056" cy="2949792"/>
          </a:xfrm>
          <a:prstGeom prst="rect">
            <a:avLst/>
          </a:prstGeom>
          <a:ln w="44450">
            <a:solidFill>
              <a:schemeClr val="accent6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67" y="1809486"/>
            <a:ext cx="3767403" cy="2825552"/>
          </a:xfrm>
          <a:prstGeom prst="rect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04" y="4050867"/>
            <a:ext cx="3491880" cy="2618910"/>
          </a:xfrm>
          <a:prstGeom prst="rect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71" y="1966528"/>
            <a:ext cx="3611893" cy="2708920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43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9336" y="908720"/>
            <a:ext cx="1195332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태국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コンテンツ プレースホルダ 2"/>
          <p:cNvSpPr txBox="1">
            <a:spLocks/>
          </p:cNvSpPr>
          <p:nvPr/>
        </p:nvSpPr>
        <p:spPr bwMode="auto">
          <a:xfrm>
            <a:off x="0" y="908720"/>
            <a:ext cx="12192000" cy="7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Ban </a:t>
            </a:r>
            <a:r>
              <a:rPr lang="en-US" altLang="ja-JP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Eua</a:t>
            </a:r>
            <a:r>
              <a:rPr lang="en-US" altLang="ja-JP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Arthorn</a:t>
            </a:r>
            <a:endParaRPr lang="en-US" altLang="ja-JP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7" y="1817440"/>
            <a:ext cx="4538083" cy="3403562"/>
          </a:xfrm>
          <a:prstGeom prst="rect">
            <a:avLst/>
          </a:prstGeom>
          <a:ln w="41275">
            <a:solidFill>
              <a:srgbClr val="00B0F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3069" y="3208066"/>
            <a:ext cx="4045541" cy="3034156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  <p:pic>
        <p:nvPicPr>
          <p:cNvPr id="4098" name="Picture 2" descr="20160822_1428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43" y="4687570"/>
            <a:ext cx="3542921" cy="2060345"/>
          </a:xfrm>
          <a:prstGeom prst="rect">
            <a:avLst/>
          </a:prstGeom>
          <a:noFill/>
          <a:ln w="444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89" y="1959741"/>
            <a:ext cx="3906433" cy="2929825"/>
          </a:xfrm>
          <a:prstGeom prst="rect">
            <a:avLst/>
          </a:prstGeom>
          <a:ln w="44450">
            <a:solidFill>
              <a:schemeClr val="accent6"/>
            </a:solidFill>
          </a:ln>
        </p:spPr>
      </p:pic>
      <p:pic>
        <p:nvPicPr>
          <p:cNvPr id="12" name="Picture 2" descr="20160822_1545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26" y="1663929"/>
            <a:ext cx="3311180" cy="1956143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9336" y="908720"/>
            <a:ext cx="1195332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태국</a:t>
            </a:r>
            <a:r>
              <a:rPr lang="ja-JP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9336" y="1700808"/>
            <a:ext cx="3240360" cy="14682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Unprivileged </a:t>
            </a:r>
          </a:p>
          <a:p>
            <a:pPr algn="ctr"/>
            <a:r>
              <a:rPr kumimoji="1"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Older Person/</a:t>
            </a:r>
          </a:p>
          <a:p>
            <a:pPr algn="ctr"/>
            <a:r>
              <a:rPr kumimoji="1"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household</a:t>
            </a:r>
          </a:p>
          <a:p>
            <a:pPr algn="ctr"/>
            <a:r>
              <a:rPr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(Low-income)</a:t>
            </a:r>
            <a:endParaRPr kumimoji="1" lang="ja-JP" altLang="en-US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31704" y="1714560"/>
            <a:ext cx="3142933" cy="14703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Medium-income </a:t>
            </a:r>
          </a:p>
          <a:p>
            <a:pPr algn="ctr"/>
            <a:r>
              <a:rPr lang="en-US" altLang="ja-JP" sz="2300" b="1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Oler</a:t>
            </a:r>
            <a:r>
              <a:rPr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Person/</a:t>
            </a:r>
          </a:p>
          <a:p>
            <a:pPr algn="ctr"/>
            <a:r>
              <a:rPr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household</a:t>
            </a:r>
            <a:endParaRPr kumimoji="1" lang="ja-JP" altLang="en-US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672064" y="1714560"/>
            <a:ext cx="2133960" cy="14703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High-income </a:t>
            </a:r>
          </a:p>
          <a:p>
            <a:pPr algn="ctr"/>
            <a:r>
              <a:rPr lang="en-US" altLang="ja-JP" sz="2300" b="1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Oler</a:t>
            </a:r>
            <a:r>
              <a:rPr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Person/</a:t>
            </a:r>
          </a:p>
          <a:p>
            <a:pPr algn="ctr"/>
            <a:r>
              <a:rPr lang="en-US" altLang="ja-JP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household</a:t>
            </a:r>
            <a:endParaRPr kumimoji="1" lang="ja-JP" altLang="en-US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19336" y="3284984"/>
            <a:ext cx="3240360" cy="7856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Central Government`s</a:t>
            </a:r>
          </a:p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Care</a:t>
            </a:r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Facilities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/Shelters</a:t>
            </a:r>
            <a:endParaRPr kumimoji="1" lang="ja-JP" altLang="en-US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9336" y="4509120"/>
            <a:ext cx="3240360" cy="7791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Central Government`s</a:t>
            </a:r>
          </a:p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Care</a:t>
            </a:r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Facilities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/Shelters</a:t>
            </a:r>
            <a:endParaRPr kumimoji="1" lang="ja-JP" altLang="en-US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19336" y="5366739"/>
            <a:ext cx="3240360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Central Government`s</a:t>
            </a:r>
          </a:p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Care</a:t>
            </a:r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Facilities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/Shelters</a:t>
            </a:r>
            <a:endParaRPr kumimoji="1" lang="ja-JP" altLang="en-US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19335" y="6165304"/>
            <a:ext cx="8686689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Family Care</a:t>
            </a:r>
            <a:endParaRPr kumimoji="1" lang="ja-JP" altLang="en-US" sz="36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31704" y="3271496"/>
            <a:ext cx="3148322" cy="164805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Community-based </a:t>
            </a:r>
          </a:p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Integrated</a:t>
            </a:r>
          </a:p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Older Person`s</a:t>
            </a:r>
          </a:p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Long-term Care System </a:t>
            </a:r>
            <a:endParaRPr kumimoji="1" lang="ja-JP" altLang="en-US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431704" y="5006167"/>
            <a:ext cx="1348122" cy="105671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LTC </a:t>
            </a:r>
          </a:p>
          <a:p>
            <a:pPr algn="ctr"/>
            <a:r>
              <a:rPr kumimoji="1"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System </a:t>
            </a:r>
            <a:r>
              <a:rPr lang="en-US" altLang="ja-JP" sz="105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for</a:t>
            </a:r>
          </a:p>
          <a:p>
            <a:pPr algn="ctr"/>
            <a:r>
              <a:rPr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Urban </a:t>
            </a:r>
          </a:p>
          <a:p>
            <a:pPr algn="ctr"/>
            <a:r>
              <a:rPr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Elderly</a:t>
            </a:r>
            <a:r>
              <a:rPr kumimoji="1"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ja-JP" altLang="en-US" sz="17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871864" y="5006168"/>
            <a:ext cx="1708163" cy="10725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Private </a:t>
            </a:r>
          </a:p>
          <a:p>
            <a:pPr algn="ctr"/>
            <a:r>
              <a:rPr kumimoji="1"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Sector</a:t>
            </a:r>
            <a:r>
              <a:rPr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endParaRPr kumimoji="1" lang="en-US" altLang="ja-JP" sz="17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Social </a:t>
            </a:r>
          </a:p>
          <a:p>
            <a:pPr algn="ctr"/>
            <a:r>
              <a:rPr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Enterprise </a:t>
            </a:r>
            <a:r>
              <a:rPr lang="en-US" altLang="ja-JP" sz="1400" b="1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etc</a:t>
            </a:r>
            <a:r>
              <a:rPr lang="en-US" altLang="ja-JP" sz="17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ja-JP" altLang="en-US" sz="17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672064" y="3429000"/>
            <a:ext cx="2140213" cy="12241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Institutional Care by 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Private Care Providers</a:t>
            </a:r>
            <a:endParaRPr kumimoji="1" lang="ja-JP" altLang="en-US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672064" y="4725144"/>
            <a:ext cx="2140213" cy="7209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Private Home Helpers</a:t>
            </a:r>
            <a:endParaRPr kumimoji="1" lang="ja-JP" altLang="en-US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431704" y="3263364"/>
            <a:ext cx="3144822" cy="1656186"/>
          </a:xfrm>
          <a:prstGeom prst="rect">
            <a:avLst/>
          </a:prstGeom>
          <a:solidFill>
            <a:srgbClr val="FF0000">
              <a:alpha val="22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Community-based </a:t>
            </a:r>
          </a:p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Integrated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Older Person`s</a:t>
            </a:r>
          </a:p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Long-term Care System </a:t>
            </a:r>
            <a:endParaRPr kumimoji="1" lang="ja-JP" altLang="en-US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コンテンツ プレースホルダ 2"/>
          <p:cNvSpPr txBox="1">
            <a:spLocks/>
          </p:cNvSpPr>
          <p:nvPr/>
        </p:nvSpPr>
        <p:spPr bwMode="auto">
          <a:xfrm>
            <a:off x="0" y="908720"/>
            <a:ext cx="8806024" cy="7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Community Care </a:t>
            </a:r>
            <a:r>
              <a:rPr lang="en-US" altLang="ja-JP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System </a:t>
            </a:r>
            <a:r>
              <a:rPr lang="ko-KR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구상</a:t>
            </a:r>
            <a:endParaRPr lang="en-US" altLang="ja-JP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66" y="2079849"/>
            <a:ext cx="2995797" cy="75322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243" y="2708920"/>
            <a:ext cx="3197245" cy="2397933"/>
          </a:xfrm>
          <a:prstGeom prst="rect">
            <a:avLst/>
          </a:prstGeom>
          <a:ln w="444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46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  <p:bldP spid="13" grpId="0" animBg="1"/>
      <p:bldP spid="14" grpId="0" animBg="1"/>
      <p:bldP spid="16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8602" y="908720"/>
            <a:ext cx="1195332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0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일본에서도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지역에 대한 기대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" y="1100847"/>
            <a:ext cx="2274927" cy="329106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82" y="1100847"/>
            <a:ext cx="2006694" cy="324058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62" y="3840943"/>
            <a:ext cx="1911619" cy="266451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1" y="3429000"/>
            <a:ext cx="2153846" cy="330406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63" y="1358152"/>
            <a:ext cx="1960868" cy="27764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32" y="3717032"/>
            <a:ext cx="1771359" cy="255862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25" y="1172854"/>
            <a:ext cx="2196763" cy="309656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660232"/>
            <a:ext cx="2110274" cy="30259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89" y="1268760"/>
            <a:ext cx="2244215" cy="3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28" y="908720"/>
            <a:ext cx="1209734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0" y="1"/>
            <a:ext cx="12192000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고령화를 어떻게 볼 것인가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537478"/>
              </p:ext>
            </p:extLst>
          </p:nvPr>
        </p:nvGraphicFramePr>
        <p:xfrm>
          <a:off x="47328" y="980728"/>
          <a:ext cx="1123324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10992544" y="1340768"/>
            <a:ext cx="936104" cy="311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Japan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992544" y="1556793"/>
            <a:ext cx="9361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Korea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920536" y="1724025"/>
            <a:ext cx="1440160" cy="26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Singapore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992545" y="1940049"/>
            <a:ext cx="1224136" cy="26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Germany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992544" y="2204864"/>
            <a:ext cx="1150665" cy="26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Thailand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992544" y="2492896"/>
            <a:ext cx="936104" cy="26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China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990956" y="2660129"/>
            <a:ext cx="1081708" cy="26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France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992544" y="2876153"/>
            <a:ext cx="721668" cy="26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UK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920536" y="3068960"/>
            <a:ext cx="1297732" cy="26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Sweden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920536" y="3308201"/>
            <a:ext cx="1297732" cy="26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Vietnam</a:t>
            </a:r>
            <a:endParaRPr kumimoji="1" lang="ja-JP" altLang="en-US" sz="1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6597352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r">
              <a:spcAft>
                <a:spcPts val="0"/>
              </a:spcAft>
            </a:pPr>
            <a:r>
              <a:rPr lang="en-US" altLang="ja-JP" sz="1200" kern="100" dirty="0">
                <a:latin typeface="Courier New" panose="02070309020205020404" pitchFamily="49" charset="0"/>
                <a:ea typeface="HG丸ｺﾞｼｯｸM-PRO" panose="020F0600000000000000" pitchFamily="50" charset="-128"/>
                <a:cs typeface="Courier New" panose="02070309020205020404" pitchFamily="49" charset="0"/>
              </a:rPr>
              <a:t>Source: UN, World Population Prospects: The 2015 Revision</a:t>
            </a:r>
            <a:endParaRPr lang="ja-JP" altLang="ja-JP" sz="1200" kern="100" dirty="0">
              <a:effectLst/>
              <a:latin typeface="Courier New" panose="02070309020205020404" pitchFamily="49" charset="0"/>
              <a:ea typeface="HG丸ｺﾞｼｯｸM-PRO" panose="020F0600000000000000" pitchFamily="50" charset="-128"/>
              <a:cs typeface="Courier New" panose="02070309020205020404" pitchFamily="49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7104112" y="1988840"/>
            <a:ext cx="0" cy="417646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348028" y="1461472"/>
            <a:ext cx="1551192" cy="495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2017</a:t>
            </a:r>
            <a:r>
              <a:rPr kumimoji="1"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년</a:t>
            </a:r>
            <a:endParaRPr kumimoji="1" lang="ja-JP" altLang="en-US" sz="1600" b="1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335360" y="2625304"/>
            <a:ext cx="10729192" cy="2658997"/>
          </a:xfrm>
          <a:prstGeom prst="line">
            <a:avLst/>
          </a:prstGeom>
          <a:ln w="123825">
            <a:solidFill>
              <a:srgbClr val="0070C0">
                <a:alpha val="53000"/>
              </a:srgb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519936" y="1772817"/>
            <a:ext cx="5544616" cy="3567045"/>
          </a:xfrm>
          <a:prstGeom prst="line">
            <a:avLst/>
          </a:prstGeom>
          <a:ln w="123825">
            <a:solidFill>
              <a:srgbClr val="FF0000">
                <a:alpha val="76000"/>
              </a:srgb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55123" y="5266203"/>
            <a:ext cx="9073008" cy="1809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9336360" y="4768860"/>
            <a:ext cx="1661335" cy="735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고령화율</a:t>
            </a:r>
            <a:endParaRPr kumimoji="1" lang="en-US" altLang="ja-JP" sz="2400" b="1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kumimoji="1" lang="en-US" altLang="ja-JP" sz="24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7%</a:t>
            </a:r>
            <a:endParaRPr kumimoji="1" lang="ja-JP" altLang="en-US" sz="2400" b="1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楕円 17"/>
          <p:cNvSpPr/>
          <p:nvPr/>
        </p:nvSpPr>
        <p:spPr>
          <a:xfrm>
            <a:off x="6492043" y="2960949"/>
            <a:ext cx="1224136" cy="1080118"/>
          </a:xfrm>
          <a:prstGeom prst="ellipse">
            <a:avLst/>
          </a:prstGeom>
          <a:solidFill>
            <a:srgbClr val="00B0F0">
              <a:alpha val="43000"/>
            </a:srgbClr>
          </a:solidFill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higher in the West</a:t>
            </a:r>
            <a:endParaRPr kumimoji="1" lang="ja-JP" altLang="en-US" sz="14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楕円 17"/>
          <p:cNvSpPr/>
          <p:nvPr/>
        </p:nvSpPr>
        <p:spPr>
          <a:xfrm>
            <a:off x="6492044" y="4437111"/>
            <a:ext cx="1224135" cy="1096804"/>
          </a:xfrm>
          <a:prstGeom prst="ellipse">
            <a:avLst/>
          </a:prstGeom>
          <a:solidFill>
            <a:srgbClr val="FF0000">
              <a:alpha val="43000"/>
            </a:srgbClr>
          </a:solidFill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lower in the East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058308" y="1304764"/>
            <a:ext cx="2790220" cy="468052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faster in the East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033021" y="2888940"/>
            <a:ext cx="2790220" cy="504056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slower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in the West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내용 개체 틀 4"/>
          <p:cNvSpPr txBox="1">
            <a:spLocks/>
          </p:cNvSpPr>
          <p:nvPr/>
        </p:nvSpPr>
        <p:spPr>
          <a:xfrm>
            <a:off x="0" y="906578"/>
            <a:ext cx="12192000" cy="59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■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고령화율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％→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％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경과년수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28" y="908720"/>
            <a:ext cx="1209734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1" y="6537701"/>
            <a:ext cx="12192000" cy="31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1860   70   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    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80       90    1990    10       20       30      40      50       60      70      80       90    2000    10       20      30      40      </a:t>
            </a:r>
            <a:endParaRPr lang="en-US" altLang="ja-JP" sz="8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335356" y="1412775"/>
          <a:ext cx="11521294" cy="51227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0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60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84865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865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865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9513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865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865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8" name="直線コネクタ 17"/>
          <p:cNvCxnSpPr/>
          <p:nvPr/>
        </p:nvCxnSpPr>
        <p:spPr>
          <a:xfrm flipV="1">
            <a:off x="700206" y="2708857"/>
            <a:ext cx="7217534" cy="63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871864" y="1628798"/>
            <a:ext cx="2880320" cy="2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4866495" y="2204864"/>
            <a:ext cx="2639610" cy="20068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207568" y="3212976"/>
            <a:ext cx="5298537" cy="0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7248128" y="2936200"/>
            <a:ext cx="4053655" cy="42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Sweden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1890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1972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82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248128" y="2418327"/>
            <a:ext cx="4922571" cy="506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France</a:t>
            </a:r>
            <a:r>
              <a:rPr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1865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1979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114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320136" y="1916832"/>
            <a:ext cx="4104456" cy="45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Germany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1930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1972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475646" y="1412776"/>
            <a:ext cx="3228866" cy="41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UK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1930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1976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46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4" name="直線コネクタ 33"/>
          <p:cNvCxnSpPr>
            <a:cxnSpLocks/>
          </p:cNvCxnSpPr>
          <p:nvPr/>
        </p:nvCxnSpPr>
        <p:spPr>
          <a:xfrm>
            <a:off x="7392144" y="3714780"/>
            <a:ext cx="1626606" cy="2252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976320" y="3421059"/>
            <a:ext cx="3287688" cy="51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Japan</a:t>
            </a:r>
            <a:r>
              <a:rPr lang="ja-JP" altLang="en-US" sz="1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1970</a:t>
            </a:r>
            <a:r>
              <a:rPr lang="ja-JP" altLang="en-US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1995</a:t>
            </a:r>
            <a:r>
              <a:rPr lang="ja-JP" altLang="en-US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lang="en-US" altLang="ja-JP" sz="105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yrs)</a:t>
            </a:r>
            <a:endParaRPr kumimoji="1" lang="ja-JP" altLang="en-US" sz="12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9310806" y="4292303"/>
            <a:ext cx="1082467" cy="793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5551790" y="4002812"/>
            <a:ext cx="4442583" cy="50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Korea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2000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2017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529656" y="5805264"/>
            <a:ext cx="1368152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5087888" y="4582536"/>
            <a:ext cx="4406407" cy="4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Singapore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1999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2019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9624392" y="5301208"/>
            <a:ext cx="1178681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5924358" y="5096441"/>
            <a:ext cx="3857965" cy="348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Thailand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2005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2022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9192344" y="4797152"/>
            <a:ext cx="1351354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5851720" y="5576297"/>
            <a:ext cx="4230533" cy="444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China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2002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10393273" y="6237312"/>
            <a:ext cx="1092925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6384032" y="6021288"/>
            <a:ext cx="4513775" cy="401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Vietnam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2017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2034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제목 3"/>
          <p:cNvSpPr txBox="1">
            <a:spLocks/>
          </p:cNvSpPr>
          <p:nvPr/>
        </p:nvSpPr>
        <p:spPr>
          <a:xfrm>
            <a:off x="0" y="1"/>
            <a:ext cx="12192000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고령화의 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Speed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1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37" grpId="0"/>
      <p:bldP spid="40" grpId="0"/>
      <p:bldP spid="43" grpId="0"/>
      <p:bldP spid="46" grpId="0"/>
      <p:bldP spid="29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내용 개체 틀 4"/>
          <p:cNvSpPr txBox="1">
            <a:spLocks/>
          </p:cNvSpPr>
          <p:nvPr/>
        </p:nvSpPr>
        <p:spPr>
          <a:xfrm>
            <a:off x="0" y="906578"/>
            <a:ext cx="12192000" cy="59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■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고령화율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％→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％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경과시기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28" y="908720"/>
            <a:ext cx="1209734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0" y="1"/>
            <a:ext cx="12192000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고령화의 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Timing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1" y="5413648"/>
            <a:ext cx="12192000" cy="31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1860   70   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    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80       90    1990    10       20       30      40      50       60      70      80       90    2000    10       20      30      40      </a:t>
            </a:r>
            <a:endParaRPr lang="en-US" altLang="ja-JP" sz="8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335356" y="1412776"/>
          <a:ext cx="11521294" cy="39986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0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60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4007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66242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42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42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509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42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42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8" name="直線コネクタ 17"/>
          <p:cNvCxnSpPr/>
          <p:nvPr/>
        </p:nvCxnSpPr>
        <p:spPr>
          <a:xfrm flipV="1">
            <a:off x="700206" y="2348880"/>
            <a:ext cx="7217534" cy="63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871864" y="1628798"/>
            <a:ext cx="2880320" cy="2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4866495" y="1988840"/>
            <a:ext cx="2639610" cy="20068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207568" y="2708920"/>
            <a:ext cx="5298537" cy="0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7248128" y="2464484"/>
            <a:ext cx="4053655" cy="416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Sweden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1890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1972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82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248128" y="2130295"/>
            <a:ext cx="4922571" cy="418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France</a:t>
            </a:r>
            <a:r>
              <a:rPr lang="ja-JP" altLang="en-US" sz="1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1865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1979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114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320136" y="1751206"/>
            <a:ext cx="4104456" cy="412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Germany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1930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1972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475646" y="1412776"/>
            <a:ext cx="3228866" cy="41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UK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1930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1976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46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4" name="直線コネクタ 33"/>
          <p:cNvCxnSpPr>
            <a:cxnSpLocks/>
          </p:cNvCxnSpPr>
          <p:nvPr/>
        </p:nvCxnSpPr>
        <p:spPr>
          <a:xfrm>
            <a:off x="7392144" y="3210724"/>
            <a:ext cx="1626606" cy="2252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8976320" y="2917003"/>
            <a:ext cx="3287688" cy="51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Japan</a:t>
            </a:r>
            <a:r>
              <a:rPr lang="ja-JP" altLang="en-US" sz="1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1970</a:t>
            </a:r>
            <a:r>
              <a:rPr lang="ja-JP" altLang="en-US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1995</a:t>
            </a:r>
            <a:r>
              <a:rPr lang="ja-JP" altLang="en-US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lang="en-US" altLang="ja-JP" sz="105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yrs)</a:t>
            </a:r>
            <a:endParaRPr kumimoji="1" lang="ja-JP" altLang="en-US" sz="12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9310806" y="3644231"/>
            <a:ext cx="1082467" cy="793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5551790" y="3354740"/>
            <a:ext cx="4442583" cy="50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Korea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2000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2017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9529656" y="4725144"/>
            <a:ext cx="1368152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5087888" y="3718440"/>
            <a:ext cx="4406407" cy="4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Singapore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1999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2019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9624392" y="4365104"/>
            <a:ext cx="1178681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5924358" y="4160337"/>
            <a:ext cx="3857965" cy="348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Thailand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2005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2022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9192344" y="4005064"/>
            <a:ext cx="1351354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5851720" y="4480450"/>
            <a:ext cx="4230533" cy="388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China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2002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10393273" y="5085184"/>
            <a:ext cx="1092925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6384032" y="4827582"/>
            <a:ext cx="4513775" cy="401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Vietnam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2017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2034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／</a:t>
            </a:r>
            <a:r>
              <a:rPr lang="en-US" altLang="ja-JP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yrs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내용 개체 틀 4"/>
          <p:cNvSpPr txBox="1">
            <a:spLocks/>
          </p:cNvSpPr>
          <p:nvPr/>
        </p:nvSpPr>
        <p:spPr>
          <a:xfrm>
            <a:off x="0" y="5735513"/>
            <a:ext cx="12192000" cy="111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28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➡</a:t>
            </a:r>
            <a:r>
              <a:rPr lang="ko-KR" altLang="en-US" sz="28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선진국에 비해 </a:t>
            </a:r>
            <a:r>
              <a:rPr lang="ko-KR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G丸ｺﾞｼｯｸM-PRO" panose="020F0600000000000000" pitchFamily="50" charset="-128"/>
              </a:rPr>
              <a:t>늦게 고령화를 경험</a:t>
            </a:r>
            <a:r>
              <a:rPr lang="ja-JP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G丸ｺﾞｼｯｸM-PRO" panose="020F0600000000000000" pitchFamily="50" charset="-128"/>
              </a:rPr>
              <a:t>　</a:t>
            </a:r>
            <a:endParaRPr lang="en-US" altLang="ja-JP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HG丸ｺﾞｼｯｸM-PRO" panose="020F0600000000000000" pitchFamily="50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→</a:t>
            </a:r>
            <a:r>
              <a:rPr lang="ko-KR" altLang="en-US" sz="24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선진국의 정책적 경험을 취사선택하는 것이 가능 </a:t>
            </a:r>
            <a:r>
              <a:rPr lang="ja-JP" altLang="en-US" sz="24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→ </a:t>
            </a:r>
            <a:r>
              <a:rPr lang="ko-KR" altLang="en-US" sz="24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여러 가지 </a:t>
            </a:r>
            <a:r>
              <a:rPr lang="ko-KR" altLang="en-US" sz="3600" b="1" u="sng" dirty="0" smtClean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</a:rPr>
              <a:t>선택지</a:t>
            </a:r>
            <a:endParaRPr lang="en-US" altLang="ja-JP" sz="3600" b="1" u="sng" dirty="0">
              <a:solidFill>
                <a:schemeClr val="bg1"/>
              </a:solidFill>
              <a:latin typeface="Arial Black" panose="020B0A04020102020204" pitchFamily="34" charset="0"/>
              <a:ea typeface="HG丸ｺﾞｼｯｸM-PRO" panose="020F0600000000000000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4434438" y="1382655"/>
            <a:ext cx="3041208" cy="1658504"/>
          </a:xfrm>
          <a:prstGeom prst="ellipse">
            <a:avLst/>
          </a:prstGeom>
          <a:solidFill>
            <a:srgbClr val="FF3300">
              <a:alpha val="53000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1970</a:t>
            </a:r>
            <a:r>
              <a:rPr kumimoji="1"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</a:rPr>
              <a:t>년대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9310806" y="3455752"/>
            <a:ext cx="2881194" cy="1773447"/>
          </a:xfrm>
          <a:prstGeom prst="ellipse">
            <a:avLst/>
          </a:prstGeom>
          <a:solidFill>
            <a:srgbClr val="FF3300">
              <a:alpha val="53000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2000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년대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8472264" y="5810953"/>
            <a:ext cx="3698435" cy="1226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선택지</a:t>
            </a:r>
            <a:endParaRPr kumimoji="1" lang="ja-JP" alt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6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37" grpId="0"/>
      <p:bldP spid="40" grpId="0"/>
      <p:bldP spid="43" grpId="0"/>
      <p:bldP spid="46" grpId="0"/>
      <p:bldP spid="29" grpId="0"/>
      <p:bldP spid="36" grpId="0"/>
      <p:bldP spid="39" grpId="0" build="allAtOnce"/>
      <p:bldP spid="2" grpId="0" animBg="1"/>
      <p:bldP spid="42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내용 개체 틀 4"/>
          <p:cNvSpPr txBox="1">
            <a:spLocks/>
          </p:cNvSpPr>
          <p:nvPr/>
        </p:nvSpPr>
        <p:spPr>
          <a:xfrm>
            <a:off x="0" y="906578"/>
            <a:ext cx="12192000" cy="595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■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고령화율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％→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％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경과시기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■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경제성장률 추이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altLang="ja-JP" sz="12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28" y="908720"/>
            <a:ext cx="1209734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0" y="1"/>
            <a:ext cx="12192000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고령화의 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Timing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0" y="2708920"/>
            <a:ext cx="12192000" cy="31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1920            30               40               50              60                 70             80       </a:t>
            </a:r>
            <a:r>
              <a:rPr lang="ja-JP" altLang="en-US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    90             2000            10               20               </a:t>
            </a:r>
            <a:endParaRPr lang="en-US" altLang="ja-JP" sz="8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335356" y="1412774"/>
          <a:ext cx="11593299" cy="13543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9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9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9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93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90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96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93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593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5933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593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3859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59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59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594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8" name="直線コネクタ 17"/>
          <p:cNvCxnSpPr>
            <a:cxnSpLocks/>
          </p:cNvCxnSpPr>
          <p:nvPr/>
        </p:nvCxnSpPr>
        <p:spPr>
          <a:xfrm>
            <a:off x="335360" y="1844824"/>
            <a:ext cx="6841503" cy="13778"/>
          </a:xfrm>
          <a:prstGeom prst="line">
            <a:avLst/>
          </a:prstGeom>
          <a:ln w="31750">
            <a:solidFill>
              <a:schemeClr val="tx1"/>
            </a:solidFill>
            <a:headEnd type="non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cxnSpLocks/>
          </p:cNvCxnSpPr>
          <p:nvPr/>
        </p:nvCxnSpPr>
        <p:spPr>
          <a:xfrm>
            <a:off x="1487488" y="1556792"/>
            <a:ext cx="5377815" cy="0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cxnSpLocks/>
          </p:cNvCxnSpPr>
          <p:nvPr/>
        </p:nvCxnSpPr>
        <p:spPr>
          <a:xfrm>
            <a:off x="1487488" y="1700808"/>
            <a:ext cx="5256584" cy="0"/>
          </a:xfrm>
          <a:prstGeom prst="line">
            <a:avLst/>
          </a:prstGeom>
          <a:ln w="317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cxnSpLocks/>
          </p:cNvCxnSpPr>
          <p:nvPr/>
        </p:nvCxnSpPr>
        <p:spPr>
          <a:xfrm flipV="1">
            <a:off x="335356" y="1988840"/>
            <a:ext cx="6120684" cy="1"/>
          </a:xfrm>
          <a:prstGeom prst="line">
            <a:avLst/>
          </a:prstGeom>
          <a:ln w="31750">
            <a:solidFill>
              <a:schemeClr val="tx1"/>
            </a:solidFill>
            <a:headEnd type="non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5912613" y="1849256"/>
            <a:ext cx="3528392" cy="28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Sweden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1890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1972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69701" y="1700808"/>
            <a:ext cx="3384376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France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1865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1979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93409" y="1556792"/>
            <a:ext cx="3071597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Germany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1930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1972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234055" y="1412775"/>
            <a:ext cx="3359629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UK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1930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1976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8" name="直線コネクタ 37"/>
          <p:cNvCxnSpPr>
            <a:cxnSpLocks/>
          </p:cNvCxnSpPr>
          <p:nvPr/>
        </p:nvCxnSpPr>
        <p:spPr>
          <a:xfrm flipV="1">
            <a:off x="9612547" y="2312155"/>
            <a:ext cx="2192387" cy="14539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7249874" y="2132856"/>
            <a:ext cx="3034544" cy="361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韓国（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2000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2017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1" name="直線コネクタ 40"/>
          <p:cNvCxnSpPr>
            <a:cxnSpLocks/>
          </p:cNvCxnSpPr>
          <p:nvPr/>
        </p:nvCxnSpPr>
        <p:spPr>
          <a:xfrm flipV="1">
            <a:off x="9518307" y="2476500"/>
            <a:ext cx="2311743" cy="3307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6536397" y="2297689"/>
            <a:ext cx="3682616" cy="339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シンガポール（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1999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2019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10311864" y="2636911"/>
            <a:ext cx="1616784" cy="0"/>
          </a:xfrm>
          <a:prstGeom prst="line">
            <a:avLst/>
          </a:prstGeom>
          <a:ln w="31750">
            <a:solidFill>
              <a:srgbClr val="00B050"/>
            </a:solidFill>
            <a:headEnd type="triangle" w="lg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7949581" y="2492895"/>
            <a:ext cx="3137452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タイ（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2005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2022</a:t>
            </a:r>
            <a:r>
              <a:rPr lang="ja-JP" altLang="en-US" sz="10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</a:t>
            </a:r>
            <a:endParaRPr kumimoji="1" lang="ja-JP" altLang="en-US" sz="10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1" name="表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98657"/>
              </p:ext>
            </p:extLst>
          </p:nvPr>
        </p:nvGraphicFramePr>
        <p:xfrm>
          <a:off x="335352" y="3368407"/>
          <a:ext cx="11593296" cy="106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7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04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593">
                <a:tc>
                  <a:txBody>
                    <a:bodyPr/>
                    <a:lstStyle/>
                    <a:p>
                      <a:pPr algn="ctr" fontAlgn="b"/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1913</a:t>
                      </a:r>
                      <a:r>
                        <a:rPr lang="ja-JP" altLang="en-US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</a:t>
                      </a:r>
                      <a:r>
                        <a:rPr lang="ja-JP" altLang="en-US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1950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73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lang="ko-KR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고도경제성장기</a:t>
                      </a:r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1973</a:t>
                      </a:r>
                      <a:r>
                        <a:rPr lang="ja-JP" altLang="en-US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08</a:t>
                      </a:r>
                      <a:r>
                        <a:rPr lang="ja-JP" altLang="en-US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2008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2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UK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2.5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2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France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Germany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20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Sweden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3.1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2" name="表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644684"/>
              </p:ext>
            </p:extLst>
          </p:nvPr>
        </p:nvGraphicFramePr>
        <p:xfrm>
          <a:off x="3791745" y="4887436"/>
          <a:ext cx="8136906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319">
                  <a:extLst>
                    <a:ext uri="{9D8B030D-6E8A-4147-A177-3AD203B41FA5}">
                      <a16:colId xmlns:a16="http://schemas.microsoft.com/office/drawing/2014/main" xmlns="" val="340453693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983495154"/>
                    </a:ext>
                  </a:extLst>
                </a:gridCol>
                <a:gridCol w="1440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420">
                <a:tc>
                  <a:txBody>
                    <a:bodyPr/>
                    <a:lstStyle/>
                    <a:p>
                      <a:pPr algn="ctr" fontAlgn="b"/>
                      <a:endParaRPr lang="ja-JP" alt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1961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65</a:t>
                      </a:r>
                      <a:r>
                        <a:rPr lang="ja-JP" alt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1965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97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</a:t>
                      </a:r>
                      <a:r>
                        <a:rPr lang="ko-KR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고도경제성장기</a:t>
                      </a:r>
                      <a:r>
                        <a:rPr lang="ja-JP" alt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1997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08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2008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2019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2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Korea</a:t>
                      </a:r>
                      <a:endParaRPr lang="ja-JP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10.1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2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Singapore</a:t>
                      </a:r>
                      <a:endParaRPr lang="ja-JP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10.0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21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Thailand</a:t>
                      </a:r>
                      <a:endParaRPr lang="ja-JP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7.8</a:t>
                      </a:r>
                    </a:p>
                  </a:txBody>
                  <a:tcPr marL="9525" marR="9525" marT="9525" marB="0" anchor="ctr">
                    <a:solidFill>
                      <a:srgbClr val="FF0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5" name="直線コネクタ 34"/>
          <p:cNvCxnSpPr>
            <a:cxnSpLocks/>
          </p:cNvCxnSpPr>
          <p:nvPr/>
        </p:nvCxnSpPr>
        <p:spPr>
          <a:xfrm flipV="1">
            <a:off x="6206052" y="2122956"/>
            <a:ext cx="2770268" cy="9900"/>
          </a:xfrm>
          <a:prstGeom prst="line">
            <a:avLst/>
          </a:prstGeom>
          <a:ln w="31750">
            <a:solidFill>
              <a:schemeClr val="tx2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8377705" y="1898468"/>
            <a:ext cx="2878021" cy="441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Japan</a:t>
            </a:r>
            <a:r>
              <a:rPr lang="ja-JP" altLang="en-US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1970</a:t>
            </a:r>
            <a:r>
              <a:rPr lang="ja-JP" altLang="en-US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1995</a:t>
            </a:r>
            <a:r>
              <a:rPr lang="ja-JP" altLang="en-US" sz="1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0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39" name="表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63418"/>
              </p:ext>
            </p:extLst>
          </p:nvPr>
        </p:nvGraphicFramePr>
        <p:xfrm>
          <a:off x="3287689" y="4453870"/>
          <a:ext cx="8640960" cy="415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057295825"/>
                    </a:ext>
                  </a:extLst>
                </a:gridCol>
                <a:gridCol w="2213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7078">
                  <a:extLst>
                    <a:ext uri="{9D8B030D-6E8A-4147-A177-3AD203B41FA5}">
                      <a16:colId xmlns:a16="http://schemas.microsoft.com/office/drawing/2014/main" xmlns="" val="2983495154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ja-JP" alt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1956</a:t>
                      </a:r>
                      <a:r>
                        <a:rPr lang="ja-JP" alt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73</a:t>
                      </a:r>
                      <a:r>
                        <a:rPr lang="ja-JP" alt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1973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91</a:t>
                      </a:r>
                      <a:r>
                        <a:rPr lang="ja-JP" altLang="en-US" sz="1100" b="1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lang="ja-JP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1991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08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2008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  <a:r>
                        <a:rPr lang="ja-JP" alt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Japan</a:t>
                      </a:r>
                      <a:endParaRPr lang="ja-JP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" name="直線コネクタ 3"/>
          <p:cNvCxnSpPr/>
          <p:nvPr/>
        </p:nvCxnSpPr>
        <p:spPr>
          <a:xfrm>
            <a:off x="3791744" y="3368407"/>
            <a:ext cx="0" cy="105729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525301" y="3379822"/>
            <a:ext cx="2747" cy="105729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5663952" y="4887436"/>
            <a:ext cx="0" cy="84582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9408368" y="4887436"/>
            <a:ext cx="0" cy="84582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/>
          <p:cNvSpPr/>
          <p:nvPr/>
        </p:nvSpPr>
        <p:spPr>
          <a:xfrm>
            <a:off x="3791743" y="1426382"/>
            <a:ext cx="2733558" cy="651226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고도경제성장기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5663953" y="2219891"/>
            <a:ext cx="3744416" cy="551886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고도경제성장기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360040" y="4469932"/>
            <a:ext cx="3071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>
              <a:spcAft>
                <a:spcPts val="0"/>
              </a:spcAft>
            </a:pPr>
            <a:r>
              <a:rPr lang="en-US" altLang="ja-JP" sz="1200" kern="100" dirty="0">
                <a:latin typeface="Courier New" panose="02070309020205020404" pitchFamily="49" charset="0"/>
                <a:ea typeface="ＭＳ 明朝" panose="02020609040205080304" pitchFamily="17" charset="-128"/>
                <a:cs typeface="Courier New" panose="02070309020205020404" pitchFamily="49" charset="0"/>
              </a:rPr>
              <a:t>Source: Maddison, A.</a:t>
            </a:r>
            <a:r>
              <a:rPr lang="ja-JP" altLang="en-US" sz="1200" kern="100" dirty="0">
                <a:latin typeface="Courier New" panose="02070309020205020404" pitchFamily="49" charset="0"/>
                <a:ea typeface="ＭＳ 明朝" panose="02020609040205080304" pitchFamily="17" charset="-128"/>
                <a:cs typeface="Courier New" panose="02070309020205020404" pitchFamily="49" charset="0"/>
              </a:rPr>
              <a:t>（</a:t>
            </a:r>
            <a:r>
              <a:rPr lang="en-US" altLang="ja-JP" sz="1200" kern="100" dirty="0">
                <a:latin typeface="Courier New" panose="02070309020205020404" pitchFamily="49" charset="0"/>
                <a:ea typeface="ＭＳ 明朝" panose="02020609040205080304" pitchFamily="17" charset="-128"/>
                <a:cs typeface="Courier New" panose="02070309020205020404" pitchFamily="49" charset="0"/>
              </a:rPr>
              <a:t>1995</a:t>
            </a:r>
            <a:r>
              <a:rPr lang="ja-JP" altLang="en-US" sz="1200" kern="100" dirty="0">
                <a:latin typeface="Courier New" panose="02070309020205020404" pitchFamily="49" charset="0"/>
                <a:ea typeface="ＭＳ 明朝" panose="02020609040205080304" pitchFamily="17" charset="-128"/>
                <a:cs typeface="Courier New" panose="02070309020205020404" pitchFamily="49" charset="0"/>
              </a:rPr>
              <a:t>）</a:t>
            </a:r>
            <a:r>
              <a:rPr lang="en-US" altLang="ja-JP" sz="1200" kern="100" dirty="0">
                <a:latin typeface="Courier New" panose="02070309020205020404" pitchFamily="49" charset="0"/>
                <a:ea typeface="ＭＳ 明朝" panose="02020609040205080304" pitchFamily="17" charset="-128"/>
                <a:cs typeface="Courier New" panose="02070309020205020404" pitchFamily="49" charset="0"/>
              </a:rPr>
              <a:t>Monitoring the World Economy 1820-1992, OECD, Economic Growth, World Bank, GDP growth 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0" name="내용 개체 틀 4"/>
          <p:cNvSpPr txBox="1">
            <a:spLocks/>
          </p:cNvSpPr>
          <p:nvPr/>
        </p:nvSpPr>
        <p:spPr>
          <a:xfrm>
            <a:off x="0" y="5733256"/>
            <a:ext cx="12192000" cy="1113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28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➡</a:t>
            </a:r>
            <a:r>
              <a:rPr lang="ko-KR" altLang="en-US" sz="28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선진국과 </a:t>
            </a:r>
            <a:r>
              <a:rPr lang="ko-KR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HG丸ｺﾞｼｯｸM-PRO" panose="020F0600000000000000" pitchFamily="50" charset="-128"/>
              </a:rPr>
              <a:t>전혀 다른 환경 속에서 고령화를 경험</a:t>
            </a:r>
            <a:endParaRPr lang="en-US" altLang="ja-JP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HG丸ｺﾞｼｯｸM-PRO" panose="020F0600000000000000" pitchFamily="50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→</a:t>
            </a:r>
            <a:r>
              <a:rPr lang="ko-KR" altLang="en-US" sz="24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선진국의 정책적 경험을 그대로 선택하는 </a:t>
            </a:r>
            <a:r>
              <a:rPr lang="ko-KR" altLang="en-US" sz="2400" b="1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것이 곤란 </a:t>
            </a:r>
            <a:r>
              <a:rPr lang="ja-JP" altLang="en-US" sz="24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→ </a:t>
            </a:r>
            <a:r>
              <a:rPr lang="ko-KR" altLang="en-US" sz="2400" b="1" dirty="0" smtClean="0">
                <a:latin typeface="Arial Black" panose="020B0A04020102020204" pitchFamily="34" charset="0"/>
                <a:ea typeface="HG丸ｺﾞｼｯｸM-PRO" panose="020F0600000000000000" pitchFamily="50" charset="-128"/>
              </a:rPr>
              <a:t>여러 가지 </a:t>
            </a:r>
            <a:r>
              <a:rPr lang="ko-KR" altLang="en-US" sz="3600" b="1" u="sng" dirty="0" smtClean="0">
                <a:solidFill>
                  <a:schemeClr val="bg1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</a:rPr>
              <a:t>제약</a:t>
            </a:r>
            <a:endParaRPr lang="en-US" altLang="ja-JP" sz="3600" b="1" u="sng" dirty="0">
              <a:solidFill>
                <a:schemeClr val="bg1"/>
              </a:solidFill>
              <a:latin typeface="Arial Black" panose="020B0A04020102020204" pitchFamily="34" charset="0"/>
              <a:ea typeface="HG丸ｺﾞｼｯｸM-PRO" panose="020F0600000000000000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3791743" y="3573016"/>
            <a:ext cx="0" cy="57606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6525301" y="3573016"/>
            <a:ext cx="0" cy="57606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5663952" y="5013176"/>
            <a:ext cx="0" cy="49940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9408368" y="5017826"/>
            <a:ext cx="0" cy="49940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9441005" y="5810953"/>
            <a:ext cx="2127604" cy="1226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제약</a:t>
            </a:r>
            <a:endParaRPr kumimoji="1" lang="ja-JP" alt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548742" y="1383624"/>
            <a:ext cx="3123024" cy="740300"/>
          </a:xfrm>
          <a:prstGeom prst="ellipse">
            <a:avLst/>
          </a:prstGeom>
          <a:solidFill>
            <a:srgbClr val="FF3300">
              <a:alpha val="13000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9479347" y="2128424"/>
            <a:ext cx="2652197" cy="740300"/>
          </a:xfrm>
          <a:prstGeom prst="ellipse">
            <a:avLst/>
          </a:prstGeom>
          <a:solidFill>
            <a:srgbClr val="FF3300">
              <a:alpha val="13000"/>
            </a:srgbClr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0039 -0.3078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53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0039 -0.3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4020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1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4.79167E-6 -0.4020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40" grpId="0"/>
      <p:bldP spid="43" grpId="0"/>
      <p:bldP spid="46" grpId="0"/>
      <p:bldP spid="36" grpId="0"/>
      <p:bldP spid="104" grpId="0" animBg="1"/>
      <p:bldP spid="105" grpId="0" animBg="1"/>
      <p:bldP spid="126" grpId="0"/>
      <p:bldP spid="130" grpId="0" build="allAtOnce"/>
      <p:bldP spid="47" grpId="0"/>
      <p:bldP spid="45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4294967295"/>
          </p:nvPr>
        </p:nvSpPr>
        <p:spPr>
          <a:xfrm>
            <a:off x="0" y="908720"/>
            <a:ext cx="12192000" cy="594928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altLang="ja-JP" sz="20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buNone/>
              <a:defRPr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ko-KR" alt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선택지</a:t>
            </a:r>
            <a:r>
              <a:rPr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and  </a:t>
            </a:r>
            <a:r>
              <a:rPr lang="ko-KR" alt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제약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  <a:defRPr/>
            </a:pPr>
            <a:r>
              <a:rPr lang="en-US" altLang="ja-JP" sz="2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       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</a:t>
            </a:r>
            <a:r>
              <a:rPr lang="ja-JP" altLang="en-US" sz="28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  </a:t>
            </a:r>
            <a:r>
              <a:rPr lang="en-US" altLang="ja-JP" sz="2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options </a:t>
            </a:r>
            <a:r>
              <a:rPr lang="en-US" altLang="ja-JP" sz="28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     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r>
              <a:rPr lang="en-US" altLang="ja-JP" sz="28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  constraints</a:t>
            </a:r>
          </a:p>
          <a:p>
            <a:pPr>
              <a:buNone/>
              <a:defRPr/>
            </a:pPr>
            <a:endParaRPr lang="en-US" altLang="ja-JP" sz="28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  <a:defRPr/>
            </a:pPr>
            <a:r>
              <a:rPr lang="ja-JP" altLang="en-US" sz="4800" b="1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ko-KR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어떠한 </a:t>
            </a:r>
            <a:r>
              <a:rPr lang="ko-KR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선택지</a:t>
            </a:r>
            <a:r>
              <a:rPr lang="ko-KR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가 있는가</a:t>
            </a:r>
            <a:r>
              <a:rPr lang="en-US" altLang="ko-KR" sz="4800" b="1" dirty="0" smtClean="0">
                <a:latin typeface="HG丸ｺﾞｼｯｸM-PRO" pitchFamily="50" charset="-128"/>
                <a:ea typeface="HG丸ｺﾞｼｯｸM-PRO" pitchFamily="50" charset="-128"/>
              </a:rPr>
              <a:t>? </a:t>
            </a:r>
            <a:endParaRPr lang="en-US" altLang="ja-JP" sz="48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  <a:defRPr/>
            </a:pPr>
            <a:r>
              <a:rPr lang="ja-JP" altLang="en-US" sz="4800" b="1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ko-KR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어떠한 </a:t>
            </a:r>
            <a:r>
              <a:rPr lang="ko-KR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제약</a:t>
            </a:r>
            <a:r>
              <a:rPr lang="ko-KR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이 있는가</a:t>
            </a:r>
            <a:r>
              <a:rPr lang="en-US" altLang="ko-KR" sz="4800" b="1" dirty="0" smtClean="0">
                <a:latin typeface="HG丸ｺﾞｼｯｸM-PRO" pitchFamily="50" charset="-128"/>
                <a:ea typeface="HG丸ｺﾞｼｯｸM-PRO" pitchFamily="50" charset="-128"/>
              </a:rPr>
              <a:t>? </a:t>
            </a:r>
            <a:endParaRPr lang="en-US" altLang="ja-JP" sz="48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  <a:defRPr/>
            </a:pPr>
            <a:r>
              <a:rPr lang="ja-JP" altLang="en-US" sz="4800" b="1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4800" b="1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ko-KR" altLang="en-US" sz="48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어떠한 </a:t>
            </a:r>
            <a:r>
              <a:rPr lang="ko-KR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대책</a:t>
            </a:r>
            <a:r>
              <a:rPr lang="ko-KR" altLang="en-US" sz="48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을 취할 것인가</a:t>
            </a:r>
            <a:r>
              <a:rPr lang="en-US" altLang="ko-KR" sz="4800" b="1" u="sng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?</a:t>
            </a:r>
            <a:endParaRPr lang="en-US" altLang="ja-JP" sz="4800" b="1" u="sng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28" y="908720"/>
            <a:ext cx="1209734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0" y="1"/>
            <a:ext cx="12192000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고령화대책을 어떻게 볼 것인가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 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0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4294967295"/>
          </p:nvPr>
        </p:nvSpPr>
        <p:spPr>
          <a:xfrm>
            <a:off x="0" y="1052736"/>
            <a:ext cx="12192000" cy="5805264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ko-KR" altLang="en-US" sz="4000" b="1" dirty="0" smtClean="0">
                <a:latin typeface="HG丸ｺﾞｼｯｸM-PRO" pitchFamily="50" charset="-128"/>
                <a:ea typeface="HG丸ｺﾞｼｯｸM-PRO" pitchFamily="50" charset="-128"/>
              </a:rPr>
              <a:t>고령자의 생활을 보장하는 정책적 수단</a:t>
            </a:r>
            <a:endParaRPr lang="en-US" altLang="ja-JP" sz="40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buNone/>
              <a:defRPr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ko-KR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정부</a:t>
            </a:r>
            <a:endParaRPr lang="en-US" altLang="ja-JP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buNone/>
              <a:defRPr/>
            </a:pPr>
            <a:r>
              <a:rPr lang="ko-KR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시장</a:t>
            </a:r>
            <a:endParaRPr lang="en-US" altLang="ja-JP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buNone/>
              <a:defRPr/>
            </a:pPr>
            <a:r>
              <a:rPr lang="ko-KR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가족</a:t>
            </a:r>
            <a:endParaRPr lang="en-US" altLang="ja-JP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28" y="908720"/>
            <a:ext cx="1209734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0" y="1"/>
            <a:ext cx="12192000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어떠한 선택지가 있는가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2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28" y="908720"/>
            <a:ext cx="1209734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0" y="1"/>
            <a:ext cx="12192000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어떠한 제약이 있는가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 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" y="972814"/>
            <a:ext cx="2496147" cy="1664098"/>
          </a:xfrm>
          <a:prstGeom prst="rect">
            <a:avLst/>
          </a:prstGeom>
        </p:spPr>
      </p:pic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126160" y="3272552"/>
            <a:ext cx="2489525" cy="422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o-KR" altLang="en-US" sz="1600" b="1" dirty="0" smtClean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국가부채잔액</a:t>
            </a:r>
            <a:r>
              <a:rPr lang="ja-JP" altLang="en-US" sz="1100" b="1" dirty="0" smtClean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（ＧＤＰ</a:t>
            </a:r>
            <a:r>
              <a:rPr lang="ko-KR" altLang="en-US" sz="1100" b="1" dirty="0" smtClean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대비</a:t>
            </a:r>
            <a:r>
              <a:rPr lang="ja-JP" altLang="en-US" sz="1100" b="1" dirty="0" smtClean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en-US" altLang="ja-JP" sz="1600" b="1" spc="-70" dirty="0">
              <a:solidFill>
                <a:schemeClr val="tx2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4" y="4725144"/>
            <a:ext cx="2276890" cy="19075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06" y="1350985"/>
            <a:ext cx="3046201" cy="186199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675774" y="1047925"/>
            <a:ext cx="1232161" cy="800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정부</a:t>
            </a:r>
            <a:endParaRPr kumimoji="1" lang="ja-JP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2476918"/>
            <a:ext cx="3285777" cy="96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재정부담의 한계</a:t>
            </a:r>
            <a:endParaRPr kumimoji="1" lang="ja-JP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91073" y="1025093"/>
            <a:ext cx="1305170" cy="810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시장</a:t>
            </a:r>
            <a:endParaRPr kumimoji="1" lang="ja-JP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889973" y="3524147"/>
            <a:ext cx="2840800" cy="1132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자기책임의 한계</a:t>
            </a:r>
            <a:endParaRPr kumimoji="1" lang="ja-JP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184232" y="1275455"/>
            <a:ext cx="779076" cy="1361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가족</a:t>
            </a:r>
            <a:endParaRPr kumimoji="1" lang="ja-JP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795205"/>
              </p:ext>
            </p:extLst>
          </p:nvPr>
        </p:nvGraphicFramePr>
        <p:xfrm>
          <a:off x="41707" y="3505055"/>
          <a:ext cx="3244070" cy="330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000324"/>
            <a:ext cx="2223512" cy="1482342"/>
          </a:xfrm>
          <a:prstGeom prst="rect">
            <a:avLst/>
          </a:prstGeom>
        </p:spPr>
      </p:pic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xmlns="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220136"/>
              </p:ext>
            </p:extLst>
          </p:nvPr>
        </p:nvGraphicFramePr>
        <p:xfrm>
          <a:off x="5739155" y="1124744"/>
          <a:ext cx="2433907" cy="274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5696244" y="927995"/>
            <a:ext cx="3278234" cy="422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o-KR" altLang="en-US" sz="1600" b="1" dirty="0" smtClean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고령자의 경제활동참가율</a:t>
            </a:r>
            <a:r>
              <a:rPr lang="ja-JP" altLang="en-US" sz="1100" b="1" dirty="0" smtClean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1100" b="1" dirty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2013</a:t>
            </a:r>
            <a:r>
              <a:rPr lang="ja-JP" altLang="en-US" sz="1100" b="1" dirty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en-US" altLang="ja-JP" sz="1600" b="1" spc="-70" dirty="0">
              <a:solidFill>
                <a:schemeClr val="tx2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19" name="グラフ 18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739799"/>
              </p:ext>
            </p:extLst>
          </p:nvPr>
        </p:nvGraphicFramePr>
        <p:xfrm>
          <a:off x="8832961" y="4058121"/>
          <a:ext cx="3311711" cy="267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5519279" y="3870106"/>
            <a:ext cx="2483118" cy="422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o-KR" altLang="en-US" sz="1600" b="1" dirty="0" smtClean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평균수명 추이</a:t>
            </a:r>
            <a:endParaRPr lang="en-US" altLang="ja-JP" sz="1600" b="1" spc="-70" dirty="0">
              <a:solidFill>
                <a:schemeClr val="tx2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272092"/>
              </p:ext>
            </p:extLst>
          </p:nvPr>
        </p:nvGraphicFramePr>
        <p:xfrm>
          <a:off x="5604308" y="4058121"/>
          <a:ext cx="3359696" cy="263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8748284" y="3870106"/>
            <a:ext cx="2376264" cy="494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o-KR" altLang="en-US" sz="1600" b="1" dirty="0" smtClean="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rPr>
              <a:t>출생출 추이</a:t>
            </a:r>
            <a:endParaRPr lang="en-US" altLang="ja-JP" sz="1600" b="1" spc="-70" dirty="0">
              <a:solidFill>
                <a:schemeClr val="tx2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コンテンツ プレースホルダ 2"/>
          <p:cNvSpPr txBox="1">
            <a:spLocks/>
          </p:cNvSpPr>
          <p:nvPr/>
        </p:nvSpPr>
        <p:spPr bwMode="auto">
          <a:xfrm>
            <a:off x="-85132" y="6658201"/>
            <a:ext cx="3444828" cy="19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altLang="ja-JP" sz="800" dirty="0">
                <a:latin typeface="Courier New" panose="02070309020205020404" pitchFamily="49" charset="0"/>
                <a:ea typeface="HG丸ｺﾞｼｯｸM-PRO" pitchFamily="50" charset="-128"/>
                <a:cs typeface="Courier New" panose="02070309020205020404" pitchFamily="49" charset="0"/>
              </a:rPr>
              <a:t>Source</a:t>
            </a:r>
            <a:r>
              <a:rPr lang="ja-JP" altLang="ja-JP" sz="800" dirty="0">
                <a:latin typeface="Courier New" panose="02070309020205020404" pitchFamily="49" charset="0"/>
                <a:ea typeface="HG丸ｺﾞｼｯｸM-PRO" pitchFamily="50" charset="-128"/>
                <a:cs typeface="Courier New" panose="02070309020205020404" pitchFamily="49" charset="0"/>
              </a:rPr>
              <a:t>：</a:t>
            </a:r>
            <a:r>
              <a:rPr lang="en-US" altLang="ja-JP" sz="800" dirty="0">
                <a:latin typeface="Courier New" panose="02070309020205020404" pitchFamily="49" charset="0"/>
                <a:ea typeface="HG丸ｺﾞｼｯｸM-PRO" panose="020F0600000000000000" pitchFamily="50" charset="-128"/>
                <a:cs typeface="Courier New" panose="02070309020205020404" pitchFamily="49" charset="0"/>
              </a:rPr>
              <a:t>OECD, Economic Outlook 98</a:t>
            </a:r>
            <a:endParaRPr lang="en-US" altLang="ja-JP" sz="8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HG丸ｺﾞｼｯｸM-PRO" pitchFamily="50" charset="-128"/>
              <a:cs typeface="Courier New" panose="02070309020205020404" pitchFamily="49" charset="0"/>
            </a:endParaRPr>
          </a:p>
        </p:txBody>
      </p:sp>
      <p:sp>
        <p:nvSpPr>
          <p:cNvPr id="25" name="コンテンツ プレースホルダ 2"/>
          <p:cNvSpPr txBox="1">
            <a:spLocks/>
          </p:cNvSpPr>
          <p:nvPr/>
        </p:nvSpPr>
        <p:spPr bwMode="auto">
          <a:xfrm>
            <a:off x="4223792" y="6658201"/>
            <a:ext cx="7967240" cy="19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altLang="ja-JP" sz="800" dirty="0">
                <a:latin typeface="Courier New" panose="02070309020205020404" pitchFamily="49" charset="0"/>
                <a:ea typeface="HG丸ｺﾞｼｯｸM-PRO" pitchFamily="50" charset="-128"/>
                <a:cs typeface="Courier New" panose="02070309020205020404" pitchFamily="49" charset="0"/>
              </a:rPr>
              <a:t>Source</a:t>
            </a:r>
            <a:r>
              <a:rPr lang="ja-JP" altLang="ja-JP" sz="800" dirty="0">
                <a:latin typeface="Courier New" panose="02070309020205020404" pitchFamily="49" charset="0"/>
                <a:ea typeface="HG丸ｺﾞｼｯｸM-PRO" pitchFamily="50" charset="-128"/>
                <a:cs typeface="Courier New" panose="02070309020205020404" pitchFamily="49" charset="0"/>
              </a:rPr>
              <a:t>：</a:t>
            </a:r>
            <a:r>
              <a:rPr lang="en-US" altLang="ja-JP" sz="800" dirty="0">
                <a:latin typeface="Courier New" panose="02070309020205020404" pitchFamily="49" charset="0"/>
                <a:ea typeface="HG丸ｺﾞｼｯｸM-PRO" pitchFamily="50" charset="-128"/>
                <a:cs typeface="Courier New" panose="02070309020205020404" pitchFamily="49" charset="0"/>
              </a:rPr>
              <a:t>UN, Department of Economic and Social Affairs, Population Division (2015). World Population Prospects: The 2015 Revision.</a:t>
            </a:r>
            <a:endParaRPr lang="en-US" altLang="ja-JP" sz="8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HG丸ｺﾞｼｯｸM-PRO" pitchFamily="50" charset="-128"/>
              <a:cs typeface="Courier New" panose="02070309020205020404" pitchFamily="49" charset="0"/>
            </a:endParaRPr>
          </a:p>
        </p:txBody>
      </p:sp>
      <p:sp>
        <p:nvSpPr>
          <p:cNvPr id="26" name="コンテンツ プレースホルダ 2"/>
          <p:cNvSpPr txBox="1">
            <a:spLocks/>
          </p:cNvSpPr>
          <p:nvPr/>
        </p:nvSpPr>
        <p:spPr bwMode="auto">
          <a:xfrm>
            <a:off x="6096000" y="3717032"/>
            <a:ext cx="2351349" cy="49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altLang="ja-JP" sz="800" dirty="0">
                <a:latin typeface="Courier New" panose="02070309020205020404" pitchFamily="49" charset="0"/>
                <a:ea typeface="HG丸ｺﾞｼｯｸM-PRO" pitchFamily="50" charset="-128"/>
                <a:cs typeface="Courier New" panose="02070309020205020404" pitchFamily="49" charset="0"/>
              </a:rPr>
              <a:t>Source</a:t>
            </a:r>
            <a:r>
              <a:rPr lang="ja-JP" altLang="ja-JP" sz="800" dirty="0">
                <a:latin typeface="Courier New" panose="02070309020205020404" pitchFamily="49" charset="0"/>
                <a:ea typeface="HG丸ｺﾞｼｯｸM-PRO" pitchFamily="50" charset="-128"/>
                <a:cs typeface="Courier New" panose="02070309020205020404" pitchFamily="49" charset="0"/>
              </a:rPr>
              <a:t>：</a:t>
            </a:r>
            <a:r>
              <a:rPr lang="en-US" altLang="ja-JP" sz="800" dirty="0">
                <a:latin typeface="Courier New" panose="02070309020205020404" pitchFamily="49" charset="0"/>
                <a:ea typeface="HG丸ｺﾞｼｯｸM-PRO" pitchFamily="50" charset="-128"/>
                <a:cs typeface="Courier New" panose="02070309020205020404" pitchFamily="49" charset="0"/>
              </a:rPr>
              <a:t>JILPT, </a:t>
            </a:r>
            <a:r>
              <a:rPr lang="en-US" altLang="ja-JP" sz="800" dirty="0" err="1">
                <a:latin typeface="Courier New" panose="02070309020205020404" pitchFamily="49" charset="0"/>
                <a:ea typeface="HG丸ｺﾞｼｯｸM-PRO" panose="020F0600000000000000" pitchFamily="50" charset="-128"/>
                <a:cs typeface="Courier New" panose="02070309020205020404" pitchFamily="49" charset="0"/>
              </a:rPr>
              <a:t>Databook</a:t>
            </a:r>
            <a:r>
              <a:rPr lang="en-US" altLang="ja-JP" sz="800" dirty="0">
                <a:latin typeface="Courier New" panose="02070309020205020404" pitchFamily="49" charset="0"/>
                <a:ea typeface="HG丸ｺﾞｼｯｸM-PRO" panose="020F0600000000000000" pitchFamily="50" charset="-128"/>
                <a:cs typeface="Courier New" panose="02070309020205020404" pitchFamily="49" charset="0"/>
              </a:rPr>
              <a:t> of International </a:t>
            </a:r>
            <a:r>
              <a:rPr lang="en-US" altLang="ja-JP" sz="800" dirty="0" err="1">
                <a:latin typeface="Courier New" panose="02070309020205020404" pitchFamily="49" charset="0"/>
                <a:ea typeface="HG丸ｺﾞｼｯｸM-PRO" panose="020F0600000000000000" pitchFamily="50" charset="-128"/>
                <a:cs typeface="Courier New" panose="02070309020205020404" pitchFamily="49" charset="0"/>
              </a:rPr>
              <a:t>Labour</a:t>
            </a:r>
            <a:r>
              <a:rPr lang="en-US" altLang="ja-JP" sz="800" dirty="0">
                <a:latin typeface="Courier New" panose="02070309020205020404" pitchFamily="49" charset="0"/>
                <a:ea typeface="HG丸ｺﾞｼｯｸM-PRO" panose="020F0600000000000000" pitchFamily="50" charset="-128"/>
                <a:cs typeface="Courier New" panose="02070309020205020404" pitchFamily="49" charset="0"/>
              </a:rPr>
              <a:t> Statistics 2015</a:t>
            </a:r>
            <a:endParaRPr lang="en-US" altLang="ja-JP" sz="8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ea typeface="HG丸ｺﾞｼｯｸM-PRO" pitchFamily="50" charset="-128"/>
              <a:cs typeface="Courier New" panose="02070309020205020404" pitchFamily="49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28" y="3717032"/>
            <a:ext cx="1196445" cy="124430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69" y="4849515"/>
            <a:ext cx="918989" cy="955749"/>
          </a:xfrm>
          <a:prstGeom prst="rect">
            <a:avLst/>
          </a:prstGeom>
        </p:spPr>
      </p:pic>
      <p:sp>
        <p:nvSpPr>
          <p:cNvPr id="28" name="左カーブ矢印 27"/>
          <p:cNvSpPr/>
          <p:nvPr/>
        </p:nvSpPr>
        <p:spPr>
          <a:xfrm rot="19887502">
            <a:off x="11433556" y="4240106"/>
            <a:ext cx="599442" cy="10949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680176" y="3232068"/>
            <a:ext cx="4512481" cy="63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부양능력의 한계</a:t>
            </a:r>
            <a:endParaRPr kumimoji="1" lang="ja-JP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0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Graphic spid="16" grpId="0">
        <p:bldAsOne/>
      </p:bldGraphic>
      <p:bldGraphic spid="17" grpId="0">
        <p:bldAsOne/>
      </p:bldGraphic>
      <p:bldP spid="18" grpId="0"/>
      <p:bldGraphic spid="19" grpId="0">
        <p:bldAsOne/>
      </p:bldGraphic>
      <p:bldP spid="21" grpId="0"/>
      <p:bldP spid="21" grpId="1"/>
      <p:bldGraphic spid="22" grpId="0">
        <p:bldAsOne/>
      </p:bldGraphic>
      <p:bldGraphic spid="22" grpId="1">
        <p:bldAsOne/>
      </p:bldGraphic>
      <p:bldP spid="23" grpId="0"/>
      <p:bldP spid="24" grpId="0"/>
      <p:bldP spid="25" grpId="0"/>
      <p:bldP spid="26" grpId="0"/>
      <p:bldP spid="2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4294967295"/>
          </p:nvPr>
        </p:nvSpPr>
        <p:spPr>
          <a:xfrm>
            <a:off x="0" y="1412776"/>
            <a:ext cx="12192000" cy="5445224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ko-KR" altLang="en-US" sz="1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지역</a:t>
            </a:r>
            <a:endParaRPr lang="en-US" altLang="ja-JP" sz="1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buNone/>
              <a:defRPr/>
            </a:pPr>
            <a:r>
              <a:rPr lang="en-US" altLang="ja-JP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community</a:t>
            </a:r>
          </a:p>
          <a:p>
            <a:pPr algn="ctr">
              <a:buNone/>
              <a:defRPr/>
            </a:pPr>
            <a:r>
              <a:rPr lang="ko-KR" altLang="en-US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에 대한 기대</a:t>
            </a:r>
            <a:endParaRPr lang="en-US" altLang="ja-JP" sz="72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28" y="908720"/>
            <a:ext cx="12097344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lIns="82479" tIns="41239" rIns="82479" bIns="41239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0" y="1"/>
            <a:ext cx="12192000" cy="91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실제로 어떠한 대책을 취할 것인가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 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7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22013</TotalTime>
  <Words>723</Words>
  <Application>Microsoft Office PowerPoint</Application>
  <PresentationFormat>ワイド画面</PresentationFormat>
  <Paragraphs>227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HG丸ｺﾞｼｯｸM-PRO</vt:lpstr>
      <vt:lpstr>맑은 고딕</vt:lpstr>
      <vt:lpstr>ＭＳ Ｐゴシック</vt:lpstr>
      <vt:lpstr>ＭＳ 明朝</vt:lpstr>
      <vt:lpstr>Arial</vt:lpstr>
      <vt:lpstr>Arial Black</vt:lpstr>
      <vt:lpstr>Calibri</vt:lpstr>
      <vt:lpstr>Century</vt:lpstr>
      <vt:lpstr>Courier New</vt:lpstr>
      <vt:lpstr>Times New Roman</vt:lpstr>
      <vt:lpstr>Office テーマ</vt:lpstr>
      <vt:lpstr>아시아와 한국의  고령화를  어떻게 볼 것인가?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예를 들어 한국에서는･･･</vt:lpstr>
      <vt:lpstr>싱가포르①</vt:lpstr>
      <vt:lpstr>싱가포르②</vt:lpstr>
      <vt:lpstr>싱가포르③</vt:lpstr>
      <vt:lpstr>태국①</vt:lpstr>
      <vt:lpstr>태국②</vt:lpstr>
      <vt:lpstr>태국③</vt:lpstr>
      <vt:lpstr>일본에서도 지역에 대한 기대…</vt:lpstr>
    </vt:vector>
  </TitlesOfParts>
  <Company>Ozzio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比較福祉国家論 と東アジア</dc:title>
  <dc:creator>wonn45TKHome</dc:creator>
  <cp:lastModifiedBy>KIM Sung-won</cp:lastModifiedBy>
  <cp:revision>1922</cp:revision>
  <cp:lastPrinted>2017-02-04T13:10:22Z</cp:lastPrinted>
  <dcterms:created xsi:type="dcterms:W3CDTF">2010-07-01T14:26:05Z</dcterms:created>
  <dcterms:modified xsi:type="dcterms:W3CDTF">2017-02-27T22:18:29Z</dcterms:modified>
</cp:coreProperties>
</file>